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58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86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01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840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75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9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34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3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7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8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272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34163-813E-42A7-8F5A-2E30BF5310E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42D84-99CA-4BA7-AEAC-42279EA8C0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84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Hawthorn – Day Two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Fractions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50" y="4319155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403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632" y="2078182"/>
            <a:ext cx="10691203" cy="373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687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7341" y="2013527"/>
            <a:ext cx="10637968" cy="38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9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8764" y="370378"/>
            <a:ext cx="4662238" cy="63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89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77309" y="174566"/>
            <a:ext cx="5015346" cy="657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36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9258" y="600364"/>
            <a:ext cx="10508960" cy="640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20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9818" y="141260"/>
            <a:ext cx="9910618" cy="6583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97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5237" y="481013"/>
            <a:ext cx="4659328" cy="623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86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717513"/>
            <a:ext cx="10515600" cy="504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4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Hawthorn – Day Two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Hawthorn – Day Two</dc:title>
  <dc:creator>S Gavan WOP</dc:creator>
  <cp:lastModifiedBy>S Gavan WOP</cp:lastModifiedBy>
  <cp:revision>4</cp:revision>
  <dcterms:created xsi:type="dcterms:W3CDTF">2021-02-26T14:28:51Z</dcterms:created>
  <dcterms:modified xsi:type="dcterms:W3CDTF">2021-02-27T20:24:43Z</dcterms:modified>
</cp:coreProperties>
</file>