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6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AAC9-82B7-AF44-B1A7-B0393BE4E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FB3C59-4310-0441-93FF-EBB23F1DB1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B2B70A-2DB9-824F-901E-1AB363DFA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EFC9A-8E77-9B45-ADE2-F7C6EF15B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4E45A6-4B33-4440-BFA7-461A8102A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63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2A869-8F96-F545-8797-09F02C67B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679BD-9648-E24F-83DF-20BA43BDD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CD8C8-5171-5944-8B99-0FBC5761A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45E02-BA74-2E42-A2A3-1165526A4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2169DA-ED46-7C4C-AF4D-8AF81BE7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065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2A117-603D-7B49-BAA5-EA92FF13E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575279-8A2D-CF40-8543-728EDE104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9ABAE6-77DA-694B-9287-7C8E45A66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D9FF6-F7D8-2A43-B96B-ADF36E1BB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79DD3-88EB-CF42-BB32-713EE68F8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308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4F14C-C6D8-3D42-AD0E-56CEDB751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1E2AE-5088-8145-84B6-BD7B8FB2F4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224971-3B24-7842-BE1C-83D8B2262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3CF18E-1D22-8949-92C1-21209AB9B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B481A-2162-5043-88BC-708DC6FE1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E3044-1074-294C-8A12-F638BEB74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9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55FF9-D0D4-8341-BEC0-8BF76BC2D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8EF001-6D37-A749-BD92-F1F18C4A4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C95C5-D927-584F-B994-E250F0F37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7070A4-DE8F-2147-879A-76562542A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B50BD7-3A82-6D42-BCD1-10A301B40C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24CDF2-2E0D-FE44-8BA5-B42ABD140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EC5A0D-F12D-094A-9A4F-28645C8E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FDBE42D-3CD5-E648-A806-87000D09C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139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01C01-E21C-F542-B3E1-52069C3E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D3F4E9-618F-8C4F-BF28-95514A917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786D48-189C-2047-8299-545DAFE1C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C167B7-A790-3044-A06B-0C407D239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91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BAD988-CEBA-E840-8DF8-D5824AC27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00CBA6-BFBD-F443-B510-2F193B690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11FD2D-6A54-DA4F-A611-EEFD912C1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770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D32C4-2C31-2C45-A528-DC040866D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79F14-55B0-7F48-95EC-98E146AD3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14D69A-BEA8-F846-ACCE-7DE36E4B0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8DABA-8700-2946-B860-BAD9AF719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CCD22E-F474-9042-A869-8F7EA5C33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57D2F0-A5FA-DA41-B245-AD20BEF2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59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85092-16B1-C34D-9D2D-21CF309A3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A9126D-88FF-7D46-9C60-33A7CE1BF7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C9270F-B857-8247-818F-B4AE7490A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52C5E-BA18-FC45-8ACF-EFAE443A3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5EA3E1-82C3-684B-8BC8-150DECE8A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3DAE-600A-2D47-894A-3863DF271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02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65465-945B-EE4A-8AA6-3D430E753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7BC0AA-695D-3442-A495-A28F3DE70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51B6C-9F69-1A4C-9430-FC972E367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94E33-679F-F44F-BB88-6EA27653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3DD02-5AF1-5D4F-8B2A-896B11CA2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705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1E7130-96D4-1142-B524-03E81D819A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4D292-833E-C945-9AE3-2F3ADAB724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E10F8-506A-6849-85F5-91F329841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2F432-4CBA-EA4D-B4CE-273F145A3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E8030-3F61-B24C-98A1-E6821033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484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5EA7B6-C633-F040-842C-C7CF48BEC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C1CB7-6A2D-8F4E-9333-025B10ECF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A6255-0EE4-034E-B1BB-8FD20D271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BBCE8-331E-2047-A172-F9D6852DD35B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DEC43-401C-7145-BAFD-CB4FBF8CA0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1EF4BB-AE0A-8249-A483-A1B0547D60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EAB1A-FF8D-6F4D-8927-2FC36098A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09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1F970-47CC-C44F-8D46-6FC2D1D764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3" y="3320859"/>
            <a:ext cx="4524973" cy="2076333"/>
          </a:xfrm>
        </p:spPr>
        <p:txBody>
          <a:bodyPr anchor="t">
            <a:normAutofit/>
          </a:bodyPr>
          <a:lstStyle/>
          <a:p>
            <a:pPr algn="l"/>
            <a:r>
              <a:rPr lang="en-US" sz="4800" b="1">
                <a:latin typeface="Comic Sans MS" panose="030F0902030302020204" pitchFamily="66" charset="0"/>
              </a:rPr>
              <a:t>World Climates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A24A81-0FBF-6E47-9A28-F96D6524B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3" y="2348680"/>
            <a:ext cx="4524973" cy="972180"/>
          </a:xfrm>
        </p:spPr>
        <p:txBody>
          <a:bodyPr anchor="b">
            <a:normAutofit/>
          </a:bodyPr>
          <a:lstStyle/>
          <a:p>
            <a:pPr algn="l"/>
            <a:r>
              <a:rPr lang="en-US" sz="1300">
                <a:latin typeface="Comic Sans MS" panose="030F0902030302020204" pitchFamily="66" charset="0"/>
              </a:rPr>
              <a:t>Can we identify different climates around the world?</a:t>
            </a:r>
          </a:p>
          <a:p>
            <a:pPr algn="l"/>
            <a:endParaRPr lang="en-US" sz="1300">
              <a:latin typeface="Comic Sans MS" panose="030F0902030302020204" pitchFamily="66" charset="0"/>
            </a:endParaRPr>
          </a:p>
          <a:p>
            <a:pPr algn="l"/>
            <a:r>
              <a:rPr lang="en-US" sz="1300">
                <a:latin typeface="Comic Sans MS" panose="030F0902030302020204" pitchFamily="66" charset="0"/>
              </a:rPr>
              <a:t>Climate is like the weather but over a long time.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he planet earth taken from the outer space">
            <a:extLst>
              <a:ext uri="{FF2B5EF4-FFF2-40B4-BE49-F238E27FC236}">
                <a16:creationId xmlns:a16="http://schemas.microsoft.com/office/drawing/2014/main" id="{4816F6D4-F328-431C-BBA0-670F3490E6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73" r="1549" b="2"/>
          <a:stretch/>
        </p:blipFill>
        <p:spPr>
          <a:xfrm>
            <a:off x="6021086" y="544777"/>
            <a:ext cx="6170914" cy="6313225"/>
          </a:xfrm>
          <a:custGeom>
            <a:avLst/>
            <a:gdLst/>
            <a:ahLst/>
            <a:cxnLst/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758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92D18-4DDA-7A49-A465-D6DB176715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6FD56-395E-9343-953C-79DAAD460B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FE25EE-9BCF-5C4F-B1E8-C92B3D583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329" y="146781"/>
            <a:ext cx="9592131" cy="671040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9CF5F38E-B5E6-8446-93E7-11C3D967724B}"/>
              </a:ext>
            </a:extLst>
          </p:cNvPr>
          <p:cNvSpPr/>
          <p:nvPr/>
        </p:nvSpPr>
        <p:spPr>
          <a:xfrm>
            <a:off x="5236028" y="2078039"/>
            <a:ext cx="152401" cy="24061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2F470F8-72F3-0B45-9C42-13DE04D7D379}"/>
              </a:ext>
            </a:extLst>
          </p:cNvPr>
          <p:cNvCxnSpPr/>
          <p:nvPr/>
        </p:nvCxnSpPr>
        <p:spPr>
          <a:xfrm flipV="1">
            <a:off x="4572000" y="2296885"/>
            <a:ext cx="664028" cy="2612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888A6A2F-A8C3-534B-9133-85FAE07E21D2}"/>
              </a:ext>
            </a:extLst>
          </p:cNvPr>
          <p:cNvSpPr/>
          <p:nvPr/>
        </p:nvSpPr>
        <p:spPr>
          <a:xfrm>
            <a:off x="3744685" y="4305931"/>
            <a:ext cx="283029" cy="26606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6F2EFED-EAE5-7244-B05E-78E6B803CDC7}"/>
              </a:ext>
            </a:extLst>
          </p:cNvPr>
          <p:cNvCxnSpPr/>
          <p:nvPr/>
        </p:nvCxnSpPr>
        <p:spPr>
          <a:xfrm flipH="1" flipV="1">
            <a:off x="4027714" y="4572000"/>
            <a:ext cx="544286" cy="4136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Oval 15">
            <a:extLst>
              <a:ext uri="{FF2B5EF4-FFF2-40B4-BE49-F238E27FC236}">
                <a16:creationId xmlns:a16="http://schemas.microsoft.com/office/drawing/2014/main" id="{5176D68F-3563-994A-90F9-DF062263B534}"/>
              </a:ext>
            </a:extLst>
          </p:cNvPr>
          <p:cNvSpPr/>
          <p:nvPr/>
        </p:nvSpPr>
        <p:spPr>
          <a:xfrm>
            <a:off x="7391400" y="1698170"/>
            <a:ext cx="250371" cy="30366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024EEDB-FA73-BD46-988F-3D6E8A9CA0B6}"/>
              </a:ext>
            </a:extLst>
          </p:cNvPr>
          <p:cNvCxnSpPr/>
          <p:nvPr/>
        </p:nvCxnSpPr>
        <p:spPr>
          <a:xfrm flipH="1">
            <a:off x="7794171" y="1122363"/>
            <a:ext cx="957943" cy="5758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1EA85E6-97AD-B74E-AEA9-83616E367C94}"/>
              </a:ext>
            </a:extLst>
          </p:cNvPr>
          <p:cNvSpPr txBox="1"/>
          <p:nvPr/>
        </p:nvSpPr>
        <p:spPr>
          <a:xfrm>
            <a:off x="5236028" y="5867400"/>
            <a:ext cx="2068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Antarctica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8D439F4-874D-AB40-B5BE-C43E442AEBF0}"/>
              </a:ext>
            </a:extLst>
          </p:cNvPr>
          <p:cNvSpPr/>
          <p:nvPr/>
        </p:nvSpPr>
        <p:spPr>
          <a:xfrm>
            <a:off x="5159827" y="2519588"/>
            <a:ext cx="152401" cy="21884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8528D0B-55A3-B241-A371-635BE5145365}"/>
              </a:ext>
            </a:extLst>
          </p:cNvPr>
          <p:cNvCxnSpPr/>
          <p:nvPr/>
        </p:nvCxnSpPr>
        <p:spPr>
          <a:xfrm flipV="1">
            <a:off x="4419599" y="2753519"/>
            <a:ext cx="653144" cy="4948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73197115-0ED0-3A4C-8054-11493333DCBA}"/>
              </a:ext>
            </a:extLst>
          </p:cNvPr>
          <p:cNvSpPr/>
          <p:nvPr/>
        </p:nvSpPr>
        <p:spPr>
          <a:xfrm>
            <a:off x="8882742" y="4482388"/>
            <a:ext cx="195944" cy="14758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0B993ED-BA0B-3542-833A-19E8A6BB1D14}"/>
              </a:ext>
            </a:extLst>
          </p:cNvPr>
          <p:cNvCxnSpPr/>
          <p:nvPr/>
        </p:nvCxnSpPr>
        <p:spPr>
          <a:xfrm flipV="1">
            <a:off x="7794171" y="4629977"/>
            <a:ext cx="957943" cy="3556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E2422D30-9982-CD4C-B0A8-C9677F9B0065}"/>
              </a:ext>
            </a:extLst>
          </p:cNvPr>
          <p:cNvSpPr/>
          <p:nvPr/>
        </p:nvSpPr>
        <p:spPr>
          <a:xfrm>
            <a:off x="7957455" y="2644096"/>
            <a:ext cx="152401" cy="21884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EDDCEDD-051E-2C4E-8AFF-D0B63A666CA9}"/>
              </a:ext>
            </a:extLst>
          </p:cNvPr>
          <p:cNvCxnSpPr/>
          <p:nvPr/>
        </p:nvCxnSpPr>
        <p:spPr>
          <a:xfrm flipH="1">
            <a:off x="8164286" y="2519588"/>
            <a:ext cx="1230085" cy="23393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699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4BCE5D-7160-CE4B-A0A3-96F69CD50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06116" y="-799310"/>
            <a:ext cx="6176999" cy="8741232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7B7CF059-C5A8-154E-A94A-5C5FDE61F490}"/>
              </a:ext>
            </a:extLst>
          </p:cNvPr>
          <p:cNvSpPr/>
          <p:nvPr/>
        </p:nvSpPr>
        <p:spPr>
          <a:xfrm>
            <a:off x="4180114" y="4147457"/>
            <a:ext cx="391886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735BF1B-2671-A441-BE26-C3A31DE78A28}"/>
              </a:ext>
            </a:extLst>
          </p:cNvPr>
          <p:cNvSpPr/>
          <p:nvPr/>
        </p:nvSpPr>
        <p:spPr>
          <a:xfrm>
            <a:off x="7576457" y="1970315"/>
            <a:ext cx="424543" cy="4136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A8C06B4-7840-7A48-A5BD-48F427376267}"/>
              </a:ext>
            </a:extLst>
          </p:cNvPr>
          <p:cNvSpPr/>
          <p:nvPr/>
        </p:nvSpPr>
        <p:spPr>
          <a:xfrm>
            <a:off x="5453742" y="2667000"/>
            <a:ext cx="206829" cy="2177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AE5AE2-E805-A440-B107-F18043F4EA67}"/>
              </a:ext>
            </a:extLst>
          </p:cNvPr>
          <p:cNvSpPr/>
          <p:nvPr/>
        </p:nvSpPr>
        <p:spPr>
          <a:xfrm>
            <a:off x="5453742" y="3048000"/>
            <a:ext cx="130628" cy="2177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39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0F457-DCF0-C84F-B0AF-8B874EE8D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>
                <a:latin typeface="Comic Sans MS" panose="030F0902030302020204" pitchFamily="66" charset="0"/>
              </a:rPr>
              <a:t>Follow up activity </a:t>
            </a:r>
            <a:br>
              <a:rPr lang="en-US" b="1" u="sng" dirty="0">
                <a:latin typeface="Comic Sans MS" panose="030F0902030302020204" pitchFamily="66" charset="0"/>
              </a:rPr>
            </a:br>
            <a:r>
              <a:rPr lang="en-US" dirty="0">
                <a:latin typeface="Comic Sans MS" panose="030F0902030302020204" pitchFamily="66" charset="0"/>
              </a:rPr>
              <a:t>Can you match the climate to its description?</a:t>
            </a:r>
          </a:p>
        </p:txBody>
      </p:sp>
      <p:pic>
        <p:nvPicPr>
          <p:cNvPr id="8" name="Content Placeholder 7" descr="Timeline&#10;&#10;Description automatically generated with low confidence">
            <a:extLst>
              <a:ext uri="{FF2B5EF4-FFF2-40B4-BE49-F238E27FC236}">
                <a16:creationId xmlns:a16="http://schemas.microsoft.com/office/drawing/2014/main" id="{6CB3D780-AEB4-8144-B71F-4DD388256FF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911091" y="1825625"/>
            <a:ext cx="3035817" cy="4351338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B76866-DB96-A349-A2A8-3FA70435C3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/>
              <a:t>Eg.</a:t>
            </a:r>
            <a:r>
              <a:rPr lang="en-US" dirty="0"/>
              <a:t> </a:t>
            </a:r>
            <a:endParaRPr lang="en-US" b="1" u="sng" dirty="0"/>
          </a:p>
          <a:p>
            <a:r>
              <a:rPr lang="en-US" b="1" u="sng" dirty="0"/>
              <a:t>Temperate</a:t>
            </a:r>
            <a:r>
              <a:rPr lang="en-US" sz="1200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    </a:t>
            </a:r>
            <a:r>
              <a:rPr lang="en-US" dirty="0" err="1"/>
              <a:t>Eg.</a:t>
            </a:r>
            <a:r>
              <a:rPr lang="en-US" dirty="0"/>
              <a:t> UK                   </a:t>
            </a:r>
            <a:r>
              <a:rPr lang="en-US" sz="1400" dirty="0">
                <a:solidFill>
                  <a:srgbClr val="FF0000"/>
                </a:solidFill>
              </a:rPr>
              <a:t>* July and August are the 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FF0000"/>
                </a:solidFill>
              </a:rPr>
              <a:t>                                                                            warmest months.</a:t>
            </a:r>
          </a:p>
          <a:p>
            <a:pPr marL="0" indent="0" algn="r">
              <a:buNone/>
            </a:pPr>
            <a:r>
              <a:rPr lang="en-US" sz="1400" dirty="0">
                <a:solidFill>
                  <a:srgbClr val="FF0000"/>
                </a:solidFill>
              </a:rPr>
              <a:t>* It rains throughout the year.</a:t>
            </a:r>
          </a:p>
        </p:txBody>
      </p:sp>
      <p:pic>
        <p:nvPicPr>
          <p:cNvPr id="5" name="Picture 4" descr="A person holding a flag in front of a river&#10;&#10;Description automatically generated with low confidence">
            <a:extLst>
              <a:ext uri="{FF2B5EF4-FFF2-40B4-BE49-F238E27FC236}">
                <a16:creationId xmlns:a16="http://schemas.microsoft.com/office/drawing/2014/main" id="{76A6E0A1-2A2F-D24C-9597-20701410482C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172200" y="3429000"/>
            <a:ext cx="292544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21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61</Words>
  <Application>Microsoft Macintosh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World Climates</vt:lpstr>
      <vt:lpstr>PowerPoint Presentation</vt:lpstr>
      <vt:lpstr>PowerPoint Presentation</vt:lpstr>
      <vt:lpstr>Follow up activity  Can you match the climate to its description?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Stuart Mace</dc:creator>
  <cp:lastModifiedBy>Stuart Mace</cp:lastModifiedBy>
  <cp:revision>8</cp:revision>
  <dcterms:created xsi:type="dcterms:W3CDTF">2021-01-29T09:54:43Z</dcterms:created>
  <dcterms:modified xsi:type="dcterms:W3CDTF">2021-01-29T14:07:16Z</dcterms:modified>
</cp:coreProperties>
</file>