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70" r:id="rId3"/>
    <p:sldId id="268" r:id="rId4"/>
    <p:sldId id="263" r:id="rId5"/>
    <p:sldId id="261" r:id="rId6"/>
    <p:sldId id="269" r:id="rId7"/>
    <p:sldId id="280" r:id="rId8"/>
    <p:sldId id="272" r:id="rId9"/>
    <p:sldId id="275" r:id="rId10"/>
    <p:sldId id="274" r:id="rId11"/>
    <p:sldId id="276" r:id="rId12"/>
    <p:sldId id="281" r:id="rId13"/>
    <p:sldId id="277" r:id="rId14"/>
    <p:sldId id="262" r:id="rId15"/>
    <p:sldId id="273" r:id="rId16"/>
    <p:sldId id="265" r:id="rId17"/>
    <p:sldId id="266" r:id="rId18"/>
    <p:sldId id="267" r:id="rId19"/>
    <p:sldId id="282" r:id="rId20"/>
    <p:sldId id="260" r:id="rId21"/>
    <p:sldId id="283" r:id="rId22"/>
    <p:sldId id="259" r:id="rId23"/>
    <p:sldId id="278" r:id="rId24"/>
    <p:sldId id="258" r:id="rId25"/>
    <p:sldId id="27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33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A2BF4-1285-4C95-9503-B7272515F63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2D603-F305-4B05-BA26-46ECB87A8F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2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Title/Learning intentions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60DD84-4711-42E6-B531-8ED627C3BD4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3922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9EB5CD13-89E6-4D5F-8B5D-76E5D5102102}" type="slidenum">
              <a:rPr lang="en-US" smtClean="0"/>
              <a:pPr eaLnBrk="1" hangingPunct="1">
                <a:defRPr/>
              </a:pPr>
              <a:t>2</a:t>
            </a:fld>
            <a:endParaRPr lang="en-U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9EB5CD13-89E6-4D5F-8B5D-76E5D5102102}" type="slidenum">
              <a:rPr lang="en-US" smtClean="0"/>
              <a:pPr eaLnBrk="1" hangingPunct="1">
                <a:defRPr/>
              </a:pPr>
              <a:t>13</a:t>
            </a:fld>
            <a:endParaRPr lang="en-U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0ADF9F34-9E7A-4D36-944E-F241DEB7F098}" type="slidenum">
              <a:rPr lang="en-US" smtClean="0"/>
              <a:pPr eaLnBrk="1" hangingPunct="1">
                <a:defRPr/>
              </a:pPr>
              <a:t>22</a:t>
            </a:fld>
            <a:endParaRPr lang="en-US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562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681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467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725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901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788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55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72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788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927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298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0F48C-4B1B-4B52-AACD-77B4CFA067C6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C6ADB-7E22-445B-8CDA-BDE7580B80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265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5.jpeg"/><Relationship Id="rId4" Type="http://schemas.openxmlformats.org/officeDocument/2006/relationships/image" Target="../media/image16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7.png"/><Relationship Id="rId7" Type="http://schemas.openxmlformats.org/officeDocument/2006/relationships/image" Target="../media/image5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5" Type="http://schemas.openxmlformats.org/officeDocument/2006/relationships/image" Target="../media/image20.jpeg"/><Relationship Id="rId10" Type="http://schemas.openxmlformats.org/officeDocument/2006/relationships/image" Target="../media/image7.jpeg"/><Relationship Id="rId4" Type="http://schemas.openxmlformats.org/officeDocument/2006/relationships/image" Target="../media/image19.jpeg"/><Relationship Id="rId9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img2.etsystatic.com/010/1/5350459/il_fullxfull.429670498_715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132856"/>
            <a:ext cx="374441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27785" y="4788986"/>
            <a:ext cx="3816424" cy="1376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669" y="692696"/>
            <a:ext cx="9144000" cy="1470025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Kristen ITC" pitchFamily="66" charset="0"/>
              </a:rPr>
              <a:t>Au café!</a:t>
            </a:r>
            <a:endParaRPr lang="en-GB" sz="5400" dirty="0">
              <a:latin typeface="Kristen ITC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085184"/>
            <a:ext cx="91440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Today we are learning to order French </a:t>
            </a:r>
            <a:r>
              <a:rPr lang="en-GB" sz="3200" b="1" dirty="0" smtClean="0">
                <a:latin typeface="Kristen ITC" pitchFamily="66" charset="0"/>
              </a:rPr>
              <a:t>breakfast foods</a:t>
            </a:r>
            <a:r>
              <a:rPr lang="en-GB" sz="2800" dirty="0" smtClean="0">
                <a:latin typeface="Comic Sans MS" pitchFamily="66" charset="0"/>
              </a:rPr>
              <a:t> as we would need to eat if we were going to watch the race pass by! 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11760" y="938590"/>
            <a:ext cx="4392488" cy="3850396"/>
          </a:xfrm>
          <a:prstGeom prst="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366" name="Picture 6" descr="https://encrypted-tbn2.gstatic.com/images?q=tbn:ANd9GcTWoN1Bea42fpqWLi7asv3U2CgQ9DMhZgy3dgLIA1gUj3NdkRX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3386">
            <a:off x="-20169" y="151679"/>
            <a:ext cx="2696761" cy="89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 rot="20769083">
            <a:off x="309134" y="398429"/>
            <a:ext cx="2304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err="1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jeudi</a:t>
            </a:r>
            <a:r>
              <a:rPr lang="en-GB" sz="20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en-GB" sz="20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le </a:t>
            </a:r>
            <a:r>
              <a:rPr lang="en-GB" sz="2000" dirty="0" err="1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deux</a:t>
            </a:r>
            <a:r>
              <a:rPr lang="en-GB" sz="20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mai</a:t>
            </a:r>
            <a:r>
              <a:rPr lang="en-GB" sz="20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 </a:t>
            </a:r>
            <a:endParaRPr lang="en-GB" sz="20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16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5575" y="3789040"/>
            <a:ext cx="8712200" cy="938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z="6000" b="1" dirty="0" smtClean="0">
                <a:solidFill>
                  <a:srgbClr val="FF0000"/>
                </a:solidFill>
                <a:latin typeface="Times New Roman" pitchFamily="18" charset="0"/>
              </a:rPr>
              <a:t>Je </a:t>
            </a:r>
            <a:r>
              <a:rPr lang="en-GB" sz="6000" b="1" dirty="0" err="1" smtClean="0">
                <a:solidFill>
                  <a:srgbClr val="FF0000"/>
                </a:solidFill>
                <a:latin typeface="Times New Roman" pitchFamily="18" charset="0"/>
              </a:rPr>
              <a:t>voudrais</a:t>
            </a:r>
            <a:r>
              <a:rPr lang="en-GB" sz="6000" b="1" dirty="0" smtClean="0">
                <a:solidFill>
                  <a:srgbClr val="FF0000"/>
                </a:solidFill>
                <a:latin typeface="Times New Roman" pitchFamily="18" charset="0"/>
              </a:rPr>
              <a:t> manger…</a:t>
            </a:r>
            <a:br>
              <a:rPr lang="en-GB" sz="60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n-GB" sz="6000" b="1" dirty="0" smtClean="0">
                <a:solidFill>
                  <a:srgbClr val="FF0000"/>
                </a:solidFill>
                <a:latin typeface="Times New Roman" pitchFamily="18" charset="0"/>
              </a:rPr>
              <a:t> = I would like to eat…</a:t>
            </a:r>
            <a:endParaRPr lang="en-US" sz="6000" b="1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" name="AutoShape 2" descr="data:image/jpeg;base64,/9j/4AAQSkZJRgABAQAAAQABAAD/2wCEAAkGBxQQEBUUEBIUFhUUFRUXFhQUFxUXFBQXFhUWGhQVFRUYHCggGBolJxcVITIkJSkrLjAuFx8zODMtNygtLisBCgoKDg0OGxAQGywkHyQsLSwwLiwsLCwsLy0sLCssLDQsNywsLCwsLCwsLCwsLCwsLCwsLCwsLCwsLCwsLCwsLP/AABEIAOEA4AMBIgACEQEDEQH/xAAcAAEAAQUBAQAAAAAAAAAAAAAABQEDBAYHAgj/xABNEAACAgEBBQQFBwUNBgcAAAABAgADBBEFBhIhMRNBUWEHInGBkRQyQlKhscEjU4KS0RUWJTRDVGJyk5SywtMkM2Ois9IXNUR0g/Dx/8QAGgEBAAMBAQEAAAAAAAAAAAAAAAECBAMFBv/EACwRAAICAQMCBAQHAAAAAAAAAAABAhEDBBIxIVETIjJBI2GBoQUUM0JScZH/2gAMAwEAAhEDEQA/AO4xEQBERAEREAREQBERAEREAREQBERAEREAREQBERAEREAREQBERAEREAREQBERAERLdtoUczALkoZH255+iPef2TFssLdTrJoo5olHylHf8OcsttAdwP2CR0rJorvZmnaB+r9s8/ugfqiYkRRG5mYNoH6o+MuLtAd6n7JHxFE7mSqZinv09svg6yCnpHI6HT2SKJ3k5Ejas8j5w1++ZtN6t0Pu75FF1JMuxEQSIiIAiIgCIiAIiIAiIgCU1hm0GpkXlZRbkOQ++CG6L+Rnack5+fdMFmJOpOs1/enfDF2aoOTYeJgStaDisbTwHIAeZIE0HaPpuQfxfEY+drheXsUH75bg59Wdcmj+kff5dmKK6QLMmwaqp5rWD0dwOuvcO+QG4+/+ftPKeta8VUSsseIWD6SheYYknn4DvkruxsfIuy77K8bEtftG48+17WAfU61UoU58GgHq6DlpxaiV3q69yyxurZu2xsprsamxxo1lVbsCCNGZASND05kzLdtAT4An4TX9sbUytnaNmULfUzKi24nJlZjoBZVawCgnkDxkeOms9Wb1Yw9XI7Wji5H5RW9a8+XD2o1TX2NJtFdr7FvdjffE2gSlFmlg11qccL8uvD3MPZNjnMBu7smq9XwFynvqZWBwu1vCsOYV3bWsa+DMNQZvGBvDXbaKWS6m1gSteRWa2cD53AeavpqNeEnSSGuxMRKSsFRERAKSoOnSIgGPtDe2nEKpkMxdwWRa0eyxgp0J4EBOnPrL2xt8MXLt7Gl27ThLcFldlbcI01IDqOmo+MgM1f4Wxzr0xMj/AKtMu5L8O1cNv+Blj/oTHLU1nWKjTGHw9xvMTxXYGGonuaioiIgCIiAIiIAlCZWR+0L/AKI9/wCyCG6LOXk8Z0HQfb5zHiQW39vnHbs6kR34O0c2Oa6qq+LhVncKx1Y6gADnwt4SW0lbOSTkzjfpzt4tqAfVorH2ufxl7c/0XDOxq8h8kotgPqKmrDRmXqTp3Sz6VsLJuuGbbTWtJSpO0psFtb68ZDI2gP8A9HPnOvblW0NgUfJDrUtYUa6cQI+eHA6NrqT7Zl1GVqNxNuDEm6kQ2xdzqdj0ZNtD2PY1Les/Dy4FYgKFHLnz9wnRN1MRacHGrTotNfPx1QEk+ZJJ98ic6jtanT66Mv6ykfjL+7lz5GyKhS/Z2nG7MN17O1U4NSP6LDp5Sulk5W3yW1EVGkuCc2jhJkVPVaoZLFKMp6FWGhnP9hbPvzHsw8hmWnDbsr7FOlmWeta8Q+apQoX0GpLEDQczN+jnZGbi47LtC3jfUcP5Wy48teJy9h19Y8+Echp5zEXHXNv2vjV5BqdzQnEh9es/J0BbhBB07u7XQiaXFSqzOpNcG5YWHXRWtdKKiINFRQAqgdwAkD6Q8VH2dc7HhahDfVZ31WVglHU/Z5gkHkZIbvbOOFiJVZcbOzB4rG9UdSeQJPCo10A15ACaxt7a67Ub5LisHxwwOVevOt1U6/Jq26OWI9YjUBQR1I0Skoq2IxcnSMfH3ltpC/ulQKQQp+UVEvjgkdLPpU/par/S8NlrcMAVIII1BB1BHiD3yw411BAIPUHmD7RNdfBs2eTZhKXo11swx9Ed74v1W6/k+jaDTQ9c+LVp9JHXNpKVxNriY2zs6vIqW2lw6N0YeR0II7iCCCDzBEyZsMQiJSAatvBmpj7SxLb3WupqcmrtHIVOMtUyIWPIEhW018DPK7Tpytp4/wAmtS3sqcntDWwZa+PsgnEw5AnhPLXXlNT9NO2Kn7HGRg1iWG2wA69mOBlVW8GPHrp4DzkD6LtvphZjLdyryVSvj10COrEoW8jqRr3cpllgi86yX1Onj1HwzveNeUPl3iSyOCNR3yDmVg5HCdD0P2GamiIy9iUiUlZU6CIiAIiIBaybeBSfh7ZDkzK2hZq2nh98xZZHKTtlJrG1y2LltkNXZZRdSlTmpWeyl6zYVYoo4ijB9NRroR05kjaJSVnBSVMQm4O0c12nUMnGuwKcRqqmxGtx+MFbLLKmGh7M81BIHXQnUnTnK+iLdnJwabGyW4Vu4StHUoR9Nj9FiOWnxk/vE607SxLrGVEFGWjMxAUAdkw1J6d8ks/buPQga2+tQ3zdDxM57girqznyAJmDPcPJHhno4GprfIkZEVW27Pueymtrse5uO2mvTtarD862pToGVurLqOY1GpJkpW/EoOhGoB0I0I18R3Gepmx5Hjdo0TgpqmY1++wdeHExcmy08h21NlFSH61llgHqjwXiPlImjdWrgXtWdrwXdsmtnqtZ7G4rCGQg8BPRTqAAPCT+krOmTUSlx0OcMEY/Mg7N2KrOWRbk3qPoXX2NXy+sgIDDybUSYpqVFCooVR0CgAD2AS5E5SnKXLOsYRjwhKSsSpY1vaSHZ9jZdIJpY65dK89Bpp8prXuZdPWA+cNTzIm012BgGUgggEEdCCNQRLJHjIXdofJrbMMn1EAtx/KlyQa/0GBA/oss9HS5r8jPP1eGvOjY5qXpJ3lbAxPyR0uubs6zy9TkS9mh8AOXmRNsnGfTTlcedVV+bxy3vtcj7qx8Zrk6RgbpWaEepJJJJJJJ1LE9SSepnl0BBB6Gd93Z3J2fl4ONc+JXxPRUWK8ScR4QCTwkc5M4m4GzqmBXErJHTj4n/wARMz2R+Wd3Zrm5O9db7Kpvy7VUqxod258ViHReg5lhwn3yYp3npf5leW3mMTJ4T7G4NDNZwQK829QAtdW2qToAAq9pjFBoB05lR751GaF1OrSIdN8aK1/Li+oKOb2496VgeJsK8I95myAzVd/CBszLB+lQ6geLOOFQPMkibTWNAB4AQy6Z6iIkEieXbQa+E9THz20Q+fKCGRTNqSfGJSVljiIiIBrW9KD5Vs8kAg5FqEHmCHxbuRHePVEwdpbHx8K2nKox6qglnBcURVAqtHDxHQaAK3Ade4cUkN8wQMVx9DNxvg7FD/iMl8ihbEZHAZXBVlPQgjQgzBqm1NHoaRXBnuVkHsLIapjiXMS9Y4qXP8tQDoDr3umoVvce+TkxNUzanYiIkEiIkPtrbDYjK9lTNjkaPZWCzUtryZ0HM1kdSOmnh0lK+iIbrkmJSRVG8mI68S5VBXx7RfxM1bebe26ki6jJwjiG6uouEsutrLDV2YKwU6ddNddJeOKUnRWWSMVZv017OYfuvh8IJfsMrj06LWeDhJ/SGgms7N3ht2heKcTPts/ONRi1U1VL3s1lxsbXroB1M3zZGwasZmdON7bAA91rs9jAdBqeQXryAAmzBppQlubMWfUxlHakSc4Z6Wj/AAs/lRR/mM7nOIemJNNp/wBbFqP/AD2j8JrnwefP0s7H6Ol02Th/+3r+6bHOR7q+lnGoxqaL8e9TVWicVfA6HhUDi5sGGvhpJfI9MeCvzasp/ZWi/wCNxMzTs0LJGuTwmyjffteoEKz5FL1vprwOKa3qfTyYAye2bvhUVZcwjGvpXitrsOi6DQGyt+j1kkaEeIBAMgtwtujaF2dkJWa1e2kBWILerQq6nTlz01lr0gpqw8sHaDfqNhPz8vVmqPBS7ZLZmaNqPWlIY4tVi22XMpVL2rPFVVVroWUNwszdPUA589N4x34lBkJV80ewfdJTZjeqR4H74Yi+pmRESDoJhbTPIe2ZswNqfR9/4SUVlwYMREk5CIiAa7v6P9j4h9C/Ff4ZFf7ZNGRO/Q/g3JIGvBX2n9ky2f5JJ1NqoPiAfiJg1q6pnoaJ9GQ++OGbcO0pytrU2VOOTJYg1BU93LUeYJE1PY3pAtUAZVQtUgaW06K+hA0L1sdCf6p906K6ggg8wQQR5HrOJ24hx7LKG60uUHmnWtvepWZ8dONM9fS4ceWbjLp06fQ6PTv9hH51liHwem4faEI+2X698sNxrXZZYD0NWPk2A6dfWSsj7ZzLCxvlN1dCNobX4SQeaoATYw89Bp7SJ2fExkqRa6lCogCqoGgAHQRKMYopqcSxT2wlZEna+RawGPhuFOmtuSRUgGvPSvU2MfcB5iTcSs5Np8I4JdzVt4PR/g5upsq4HP8AKU6I3vGhU+8TGxPR7jY+DkYyG11vHF+VKkq6qezZOFQAQdJuUpLrLPiyrxx5ojtzxX8hoampa1etGKIoUBtNH1A79QRMezeodtZXVj22Cp+BrFahF4wAWUdrYpOmo5gaS5uhold1Ov8AuMm9dPBbH7VAPLSwTJyd28O1y9mHjO7HVmempmY+LErqT7Z7EXaTPGkqk0zG/fA/8zt/tsL/AF5z/wBImysjPyaraMYjhqNbcd+GCdHLLppcderTbt7dyKL8VkxcfGqtBV1K1VpxcB1NZdVBAYcpEZPyNaycnYjU1gAW2HGxwtOvLXjQ8RUfWXp1lMkmvay8McZqm6Of/vNzvzCf3nD/ANaP3m535hP7zh/606NjbGqwG4Ltn15WOf8Ad3pi1XX1j83cqoWsHg41Pj4zLa7CsGmNslbX7g+ClFYP9O22oBR46anyMqnjauzm9NTqiD9HqZOzacgWYvG1jqyBcnC05IF0Ym7lJtLu3V2z6HeyymyopXkYSV0126dolX+0cRJ4V1djz4RoAOUil2XsxbmGe+I2QuutNdYrooB0PDwVj4s51Pl0ldk4Ozn2pWmHVjWVvj2m5eBLKSyMnZGvjBHGOJ9eHuI1iOVOW1Jnd4dsbJjZO38motXdj9pWnKq75TgC1x4WoLuHiHTVeR8BJ3YO9itkpRZQ9Ru4hWTZj2hmRSxB7G1yvIE6kAcpcG7+J/M8X+70f9kzthbGx6bS9ONRW3CRx101I2hI1HEqg6TszkmrNhEREqdBMHag5L7TM6Yu0V1T2GERLgjIlJWWOIiIgGBt7G7XFvrP8pTan6yMPxmJu3km3CxrD1eilj7WrUn75LXjVGHipH2TX9yP/LsUfVpVf1PVP+GY9avKjbon5mTk07fTdX5RYmRUgsdBpZSWKC9BzUa9OJdToDyOuhm4xMEZOLtHonM22YtgCpsq4N48FdPZnxFofUHzXWbPsOraFTUrlPTYmjq5QMbF0VjW72HQMSQqnRe/WbJKy8srkqoTubt/boIlvIJCMV04grcOvTXQ6a6d00jdP0mY2VpXkkY94OhDH8kxB09Rz09jfbKRhKStFXNJ0ze5SeLrlRSzsAqgksTyAHMknwmmbpb9fujtC+mpR2FdYNbEeu5DaM58FOvIeQhQbTfYOaTS7k5sPRdoZyd7DGt09tXZk/Gv7JsU1vZra7WydO7DxQfb22QR9hE2Sevh/TR5GdfEYkXvNk1V4tnbobFcdn2Q5tc1nqrUo8ST7uvdMja21acSo25Fi1oO89SfBQObHyHOcd3v3ztzra2p4qK6HL1ODpeW4Spdj0UaE+r8T3S05qK6lsGnyZpVBHRdi7C2piY9aFsXICoBwWNZVZWPzYtCsLdOQ4iF6TA2/tjPqGl+McSk8ny1IyOzGoGqqoGhOvIsNB10PSWNxN8Nq21lrMZcqhdOG3VaL7PHgDHgs9vq+09JO5Js2nk1m6iynFxiHFVoAe/I+iWUEjs6+7xY+U5eDjbui8suSNxbH7zMTgUJWyOo5ZFbMuQSTqS9oOr6kkkNqCT0mRsrd1abe2e2260IUV7eAcCMQWCpWqqNdBqdNeUm4nekZtz4Ey9mj1j7PxmHJDZi9T7oZMeTOiIlTqJbvTiUjxEuRAIGVl3Lr4XPnz+MtSxwYiUlnMy0pray1giINWZjoAIBeM5VsL0h0YuMtT03u1TWqTWqEH8s5Gmrg9CO6WN5d/L8wtVgLYlYVixUflnQA6sT/Ippr3g+Y6TRMb5o0AAI1A9vj5zJqJxaqj2dBopOT3OunHv9Tt+xt6FzR/stYc/Ua7HVx/WTjLD4STK5+vLCq9rZYH2CkzgBUHQ6cx0PePYZM7M3qzcbTscu0AfRYixf1bA32aThHwvdGrLoM69Ek/sdnWjPP/psZfblO32DHE9jZ+ee7DX9K9v8omh7L9LuQmgyaKrR3tWTW36p1X7RNs2X6VsG3labaD/xU9T+0QsNPbpO8ceB8HnZcerx+pMzrNjbQYcsjET/AOG5/vtE+Xt4MU05d9bMGKW2KWA0BIY6kLqdB5T7C2dtSnJXix7a7B11rYN8dDynLNheifttpX5e0ADUb7Gqo69p65KtZpy4O/h7+/lyPeOOMfSjI8kpeo0TF2FtnK2PxKbXxg2q0kntrEAHrKOr1g9F8iQJ49C+C1u0LEF9mPw0OWZBXrorLqG7RSAPd3T6bVdBoBoB0A6D2Tl/pYtx8ME0VKuXmI1dli6g9gCO04gDpqx0XXTXrz5RJRjF3wWxbsk1FcmhrvlfjZ+RZj2dstoCq16cTFKjoh/JBQNeInp0Ikg/pI2hYNESoH+jRa59w1mN6NLeDalXg9dyfFQwHxSdtXl0lMdyjadGrVrHgyuDhfzbZwhtj7S2hbx205NjE8nvU1VoD9RX0Cr/AFQffNx3d9GKqwfPdbfChAey/TY87PZyHtnR4l1iinb6szz1mSUdkfKuyPKIAAAAAOQA5AAdAB3CVlYnQyCIiAUktgpog8+fxkZUnEwHjJoCQy8EViIkHQREQDEz6uJdR1H3d8jJPSIy6OBvI9P2SUc5r3LE5H6YMu0ZVaW+rjBA1Z+g1vMOWP1hyAHgde+dckPvhbwYGQwVWIqYKrAEFmHCvXv1Micdyotgy+FkU6ujWfR/uL2+zA1mXkVplq7PXSKFDpZqoDO9bMfV8+/lJjG9EGAmnE2S+n1rtNf1FWbvs3EFFNdS/NrREHsVQPwmTI2o6+JK206s0v8A8K9mfmLP7xkf98jt5fR1s7Hwcm5MYl6ce6xdbbj6yVsV6t5Tosw9s44txrkPR6rFP6SERSI3y7s+XK+g9gnuWsQ61rr9VfuEuzzJcn2ON3BP5FFXRgy+qw5hlJVgfEMOYmx7M372hj6BMpnA+jeBaPidG/5prsSY5JR4ZzyabFk9UUzp+y/TE40GXiqfF6G09/Z2dP1jNB3i2y+dlWZFvIudET83WuvZp7QOZPiTI6JaWaUlTOOHQYsM98CS3WyOzz8Vj0F6D9fVB/iE+gJ81veatLF61stg9qMGH3T6UDA8x0PMezumrSvynjfjMazJ90ViImk8gREQBKSs90VcbafH2QDL2dV9I+wTPnlV0Gg7p6lTslSEREEiIiAJbvqDDQ//AJLkQCEsQqdDNf3yXjorrHW3LxF08QMhHYfqo03XJoDjz7jNO3mUrfs8H+f16/2GRJs57aZucRKFgOpEguVgjXl48paOSg6uvxE8nNr/ADifrL+2AfL+fg2133VgV/k7rU5sdfVsbTkF9ktDEu7+zHvY/hNn35xm/dfJTGAsa6+lkVCvrdpUpYak6A6o0gcq26p3R6CrVtwuC6cjoDpyJB6jpOfhQ5o1rXZ0qUix8is+vX8G/bHyGz84vuQ/iZuePuDtBvnDGr9tjuR7lTQ/GTOF6L9f4zluR9XHVawf0n4j8JPgx7FXr8382cvvoKacVwBPIAICzE9Aq66k+ybTuz6OsrK9e+x8ekj1QyL27k9DwaaIPadfKdV2Ju3jYX8XpVW73OrWH22Nqx+MlpKxQ7HOWtzP9z/05yPRLSRo+XkEEaEaVD/LOh49XAiqCTwqq6nqeEAanz5S5EuopcGeeSc/U2/7EREkoIiFBJ0EAKpJ0ElsWjgHn3zziY3BzPX7vITJkNnSMaEREguIiIAiIgCIiAJgbY2NTloEyKw6qwdddQVYAgMpHMHQke+Z8QDUrd0sav8AkFI8SXPx1Mt/vcxP5rT70B++bgRrMO7BB+by8u6TZzcX7Gt/vcw/5pj/ANkn7Jr3pA2Ri07NyGTFx1dlCKy1Vhg1jquoOnI8zN3sqK9R+yaL6WMoDFqq77b0PuqBck+XJR+kJJVXZom6lKrtDDCqAPlA5AAdKrfCWdtOHycg9xyXB913AfumRu22m0cLX+cqPjXYPxkS1/aK1qgnjsa7TvIa42EDz0Okqdfc+h4mPs/NTIqS2puJLFDqfJufxmRLHEREQBERAEpPSIW6DWZtGB9f4D9sEpNmJTSXPIe/uEk8fHCDz8ZdVQBoBPUizoo0IiJBYREQBERAEREAREQBEsNkeAng3mAZUTDNp8ZTjPiYBmETgnpM21XftJ1V1CYw7JeYH5QkNeevki/oGdu1ny96X7AdsZCha1ClR6iKupKKzF9B6zEk6k84Bcyc+jTR7F7jyJ1BHQgr0IkMN4GqHAoVwvJX5jUDodPGRu1Nl24zKtyFeNEsQ/RdHUMrI3RhoR079RMOAdw9D++1LU/JL2Fdqu5r4jojq7FuBSehGp5HqJ1NHDfNIPsOv3T48m5bu7IxLAOPbXyc/V7G7kfDi41EmyjhZ9K9mfA/Az2uOx7vunPd1t08Wz+L7bzL2A9YU5fBp+gh4h8Z0bEo7OtU4nbhAHFYxZ2072Y82PmYsbCqYBPUgfbMmvBUddT7ZbjWCdqM1VA6SswuI+J+MqLD4yCxmRMUXGehkeIgGREoraiVgCIiAIiIAiIgCIiAeWrB7pbNA85eiAWDj+cp8nPjMiIBjfJz5TUdrei/Z+Vc91+OWssbidhdaup9gbQe6bvEA1LbG4WJl4tWNbT+ToAWohz2lYUaABydSNO46yDT0MbNHWm0+25/wM6TEA59V6Idlqdfkpb+tdcR8OKZNPot2Yp5YKH+s9jD7Xm8RANc2VufiYrizGxKa3AIDqPWAI0I1J75M9iZlRAMXsD5SvYHymTEAxvk58Z6+T+cvxALIoHnPa1Ad09xAEREAREQBERAEREAREQBERAEREAREQBERAEREAREQBERAEREAREQBERAEREAREQ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data:image/jpeg;base64,/9j/4AAQSkZJRgABAQAAAQABAAD/2wCEAAkGBxQQEBUUEBIUFhUUFRUXFhQUFxUXFBQXFhUWGhQVFRUYHCggGBolJxcVITIkJSkrLjAuFx8zODMtNygtLisBCgoKDg0OGxAQGywkHyQsLSwwLiwsLCwsLy0sLCssLDQsNywsLCwsLCwsLCwsLCwsLCwsLCwsLCwsLCwsLCwsLP/AABEIAOEA4AMBIgACEQEDEQH/xAAcAAEAAQUBAQAAAAAAAAAAAAAABQEDBAYHAgj/xABNEAACAgEBBQQFBwUNBgcAAAABAgADBBEFBhIhMRNBUWEHInGBkRQyQlKhscEjU4KS0RUWJTRDVGJyk5SywtMkM2Ois9IXNUR0g/Dx/8QAGgEBAAMBAQEAAAAAAAAAAAAAAAECBAMFBv/EACwRAAICAQMCBAQHAAAAAAAAAAABAhEDBBIxIVETIjJBI2GBoQUUM0JScZH/2gAMAwEAAhEDEQA/AO4xEQBERAEREAREQBERAEREAREQBERAEREAREQBERAEREAREQBERAEREAREQBERAERLdtoUczALkoZH255+iPef2TFssLdTrJoo5olHylHf8OcsttAdwP2CR0rJorvZmnaB+r9s8/ugfqiYkRRG5mYNoH6o+MuLtAd6n7JHxFE7mSqZinv09svg6yCnpHI6HT2SKJ3k5Ejas8j5w1++ZtN6t0Pu75FF1JMuxEQSIiIAiIgCIiAIiIAiIgCU1hm0GpkXlZRbkOQ++CG6L+Rnack5+fdMFmJOpOs1/enfDF2aoOTYeJgStaDisbTwHIAeZIE0HaPpuQfxfEY+drheXsUH75bg59Wdcmj+kff5dmKK6QLMmwaqp5rWD0dwOuvcO+QG4+/+ftPKeta8VUSsseIWD6SheYYknn4DvkruxsfIuy77K8bEtftG48+17WAfU61UoU58GgHq6DlpxaiV3q69yyxurZu2xsprsamxxo1lVbsCCNGZASND05kzLdtAT4An4TX9sbUytnaNmULfUzKi24nJlZjoBZVawCgnkDxkeOms9Wb1Yw9XI7Wji5H5RW9a8+XD2o1TX2NJtFdr7FvdjffE2gSlFmlg11qccL8uvD3MPZNjnMBu7smq9XwFynvqZWBwu1vCsOYV3bWsa+DMNQZvGBvDXbaKWS6m1gSteRWa2cD53AeavpqNeEnSSGuxMRKSsFRERAKSoOnSIgGPtDe2nEKpkMxdwWRa0eyxgp0J4EBOnPrL2xt8MXLt7Gl27ThLcFldlbcI01IDqOmo+MgM1f4Wxzr0xMj/AKtMu5L8O1cNv+Blj/oTHLU1nWKjTGHw9xvMTxXYGGonuaioiIgCIiAIiIAlCZWR+0L/AKI9/wCyCG6LOXk8Z0HQfb5zHiQW39vnHbs6kR34O0c2Oa6qq+LhVncKx1Y6gADnwt4SW0lbOSTkzjfpzt4tqAfVorH2ufxl7c/0XDOxq8h8kotgPqKmrDRmXqTp3Sz6VsLJuuGbbTWtJSpO0psFtb68ZDI2gP8A9HPnOvblW0NgUfJDrUtYUa6cQI+eHA6NrqT7Zl1GVqNxNuDEm6kQ2xdzqdj0ZNtD2PY1Les/Dy4FYgKFHLnz9wnRN1MRacHGrTotNfPx1QEk+ZJJ98ic6jtanT66Mv6ykfjL+7lz5GyKhS/Z2nG7MN17O1U4NSP6LDp5Sulk5W3yW1EVGkuCc2jhJkVPVaoZLFKMp6FWGhnP9hbPvzHsw8hmWnDbsr7FOlmWeta8Q+apQoX0GpLEDQczN+jnZGbi47LtC3jfUcP5Wy48teJy9h19Y8+Echp5zEXHXNv2vjV5BqdzQnEh9es/J0BbhBB07u7XQiaXFSqzOpNcG5YWHXRWtdKKiINFRQAqgdwAkD6Q8VH2dc7HhahDfVZ31WVglHU/Z5gkHkZIbvbOOFiJVZcbOzB4rG9UdSeQJPCo10A15ACaxt7a67Ub5LisHxwwOVevOt1U6/Jq26OWI9YjUBQR1I0Skoq2IxcnSMfH3ltpC/ulQKQQp+UVEvjgkdLPpU/par/S8NlrcMAVIII1BB1BHiD3yw411BAIPUHmD7RNdfBs2eTZhKXo11swx9Ed74v1W6/k+jaDTQ9c+LVp9JHXNpKVxNriY2zs6vIqW2lw6N0YeR0II7iCCCDzBEyZsMQiJSAatvBmpj7SxLb3WupqcmrtHIVOMtUyIWPIEhW018DPK7Tpytp4/wAmtS3sqcntDWwZa+PsgnEw5AnhPLXXlNT9NO2Kn7HGRg1iWG2wA69mOBlVW8GPHrp4DzkD6LtvphZjLdyryVSvj10COrEoW8jqRr3cpllgi86yX1Onj1HwzveNeUPl3iSyOCNR3yDmVg5HCdD0P2GamiIy9iUiUlZU6CIiAIiIBaybeBSfh7ZDkzK2hZq2nh98xZZHKTtlJrG1y2LltkNXZZRdSlTmpWeyl6zYVYoo4ijB9NRroR05kjaJSVnBSVMQm4O0c12nUMnGuwKcRqqmxGtx+MFbLLKmGh7M81BIHXQnUnTnK+iLdnJwabGyW4Vu4StHUoR9Nj9FiOWnxk/vE607SxLrGVEFGWjMxAUAdkw1J6d8ks/buPQga2+tQ3zdDxM57girqznyAJmDPcPJHhno4GprfIkZEVW27Pueymtrse5uO2mvTtarD862pToGVurLqOY1GpJkpW/EoOhGoB0I0I18R3Gepmx5Hjdo0TgpqmY1++wdeHExcmy08h21NlFSH61llgHqjwXiPlImjdWrgXtWdrwXdsmtnqtZ7G4rCGQg8BPRTqAAPCT+krOmTUSlx0OcMEY/Mg7N2KrOWRbk3qPoXX2NXy+sgIDDybUSYpqVFCooVR0CgAD2AS5E5SnKXLOsYRjwhKSsSpY1vaSHZ9jZdIJpY65dK89Bpp8prXuZdPWA+cNTzIm012BgGUgggEEdCCNQRLJHjIXdofJrbMMn1EAtx/KlyQa/0GBA/oss9HS5r8jPP1eGvOjY5qXpJ3lbAxPyR0uubs6zy9TkS9mh8AOXmRNsnGfTTlcedVV+bxy3vtcj7qx8Zrk6RgbpWaEepJJJJJJJ1LE9SSepnl0BBB6Gd93Z3J2fl4ONc+JXxPRUWK8ScR4QCTwkc5M4m4GzqmBXErJHTj4n/wARMz2R+Wd3Zrm5O9db7Kpvy7VUqxod258ViHReg5lhwn3yYp3npf5leW3mMTJ4T7G4NDNZwQK829QAtdW2qToAAq9pjFBoB05lR751GaF1OrSIdN8aK1/Li+oKOb2496VgeJsK8I95myAzVd/CBszLB+lQ6geLOOFQPMkibTWNAB4AQy6Z6iIkEieXbQa+E9THz20Q+fKCGRTNqSfGJSVljiIiIBrW9KD5Vs8kAg5FqEHmCHxbuRHePVEwdpbHx8K2nKox6qglnBcURVAqtHDxHQaAK3Ade4cUkN8wQMVx9DNxvg7FD/iMl8ihbEZHAZXBVlPQgjQgzBqm1NHoaRXBnuVkHsLIapjiXMS9Y4qXP8tQDoDr3umoVvce+TkxNUzanYiIkEiIkPtrbDYjK9lTNjkaPZWCzUtryZ0HM1kdSOmnh0lK+iIbrkmJSRVG8mI68S5VBXx7RfxM1bebe26ki6jJwjiG6uouEsutrLDV2YKwU6ddNddJeOKUnRWWSMVZv017OYfuvh8IJfsMrj06LWeDhJ/SGgms7N3ht2heKcTPts/ONRi1U1VL3s1lxsbXroB1M3zZGwasZmdON7bAA91rs9jAdBqeQXryAAmzBppQlubMWfUxlHakSc4Z6Wj/AAs/lRR/mM7nOIemJNNp/wBbFqP/AD2j8JrnwefP0s7H6Ol02Th/+3r+6bHOR7q+lnGoxqaL8e9TVWicVfA6HhUDi5sGGvhpJfI9MeCvzasp/ZWi/wCNxMzTs0LJGuTwmyjffteoEKz5FL1vprwOKa3qfTyYAye2bvhUVZcwjGvpXitrsOi6DQGyt+j1kkaEeIBAMgtwtujaF2dkJWa1e2kBWILerQq6nTlz01lr0gpqw8sHaDfqNhPz8vVmqPBS7ZLZmaNqPWlIY4tVi22XMpVL2rPFVVVroWUNwszdPUA589N4x34lBkJV80ewfdJTZjeqR4H74Yi+pmRESDoJhbTPIe2ZswNqfR9/4SUVlwYMREk5CIiAa7v6P9j4h9C/Ff4ZFf7ZNGRO/Q/g3JIGvBX2n9ky2f5JJ1NqoPiAfiJg1q6pnoaJ9GQ++OGbcO0pytrU2VOOTJYg1BU93LUeYJE1PY3pAtUAZVQtUgaW06K+hA0L1sdCf6p906K6ggg8wQQR5HrOJ24hx7LKG60uUHmnWtvepWZ8dONM9fS4ceWbjLp06fQ6PTv9hH51liHwem4faEI+2X698sNxrXZZYD0NWPk2A6dfWSsj7ZzLCxvlN1dCNobX4SQeaoATYw89Bp7SJ2fExkqRa6lCogCqoGgAHQRKMYopqcSxT2wlZEna+RawGPhuFOmtuSRUgGvPSvU2MfcB5iTcSs5Np8I4JdzVt4PR/g5upsq4HP8AKU6I3vGhU+8TGxPR7jY+DkYyG11vHF+VKkq6qezZOFQAQdJuUpLrLPiyrxx5ojtzxX8hoampa1etGKIoUBtNH1A79QRMezeodtZXVj22Cp+BrFahF4wAWUdrYpOmo5gaS5uhold1Ov8AuMm9dPBbH7VAPLSwTJyd28O1y9mHjO7HVmempmY+LErqT7Z7EXaTPGkqk0zG/fA/8zt/tsL/AF5z/wBImysjPyaraMYjhqNbcd+GCdHLLppcderTbt7dyKL8VkxcfGqtBV1K1VpxcB1NZdVBAYcpEZPyNaycnYjU1gAW2HGxwtOvLXjQ8RUfWXp1lMkmvay8McZqm6Of/vNzvzCf3nD/ANaP3m535hP7zh/606NjbGqwG4Ltn15WOf8Ad3pi1XX1j83cqoWsHg41Pj4zLa7CsGmNslbX7g+ClFYP9O22oBR46anyMqnjauzm9NTqiD9HqZOzacgWYvG1jqyBcnC05IF0Ym7lJtLu3V2z6HeyymyopXkYSV0126dolX+0cRJ4V1djz4RoAOUil2XsxbmGe+I2QuutNdYrooB0PDwVj4s51Pl0ldk4Ozn2pWmHVjWVvj2m5eBLKSyMnZGvjBHGOJ9eHuI1iOVOW1Jnd4dsbJjZO38motXdj9pWnKq75TgC1x4WoLuHiHTVeR8BJ3YO9itkpRZQ9Ru4hWTZj2hmRSxB7G1yvIE6kAcpcG7+J/M8X+70f9kzthbGx6bS9ONRW3CRx101I2hI1HEqg6TszkmrNhEREqdBMHag5L7TM6Yu0V1T2GERLgjIlJWWOIiIgGBt7G7XFvrP8pTan6yMPxmJu3km3CxrD1eilj7WrUn75LXjVGHipH2TX9yP/LsUfVpVf1PVP+GY9avKjbon5mTk07fTdX5RYmRUgsdBpZSWKC9BzUa9OJdToDyOuhm4xMEZOLtHonM22YtgCpsq4N48FdPZnxFofUHzXWbPsOraFTUrlPTYmjq5QMbF0VjW72HQMSQqnRe/WbJKy8srkqoTubt/boIlvIJCMV04grcOvTXQ6a6d00jdP0mY2VpXkkY94OhDH8kxB09Rz09jfbKRhKStFXNJ0ze5SeLrlRSzsAqgksTyAHMknwmmbpb9fujtC+mpR2FdYNbEeu5DaM58FOvIeQhQbTfYOaTS7k5sPRdoZyd7DGt09tXZk/Gv7JsU1vZra7WydO7DxQfb22QR9hE2Sevh/TR5GdfEYkXvNk1V4tnbobFcdn2Q5tc1nqrUo8ST7uvdMja21acSo25Fi1oO89SfBQObHyHOcd3v3ztzra2p4qK6HL1ODpeW4Spdj0UaE+r8T3S05qK6lsGnyZpVBHRdi7C2piY9aFsXICoBwWNZVZWPzYtCsLdOQ4iF6TA2/tjPqGl+McSk8ny1IyOzGoGqqoGhOvIsNB10PSWNxN8Nq21lrMZcqhdOG3VaL7PHgDHgs9vq+09JO5Js2nk1m6iynFxiHFVoAe/I+iWUEjs6+7xY+U5eDjbui8suSNxbH7zMTgUJWyOo5ZFbMuQSTqS9oOr6kkkNqCT0mRsrd1abe2e2260IUV7eAcCMQWCpWqqNdBqdNeUm4nekZtz4Ey9mj1j7PxmHJDZi9T7oZMeTOiIlTqJbvTiUjxEuRAIGVl3Lr4XPnz+MtSxwYiUlnMy0pray1giINWZjoAIBeM5VsL0h0YuMtT03u1TWqTWqEH8s5Gmrg9CO6WN5d/L8wtVgLYlYVixUflnQA6sT/Ippr3g+Y6TRMb5o0AAI1A9vj5zJqJxaqj2dBopOT3OunHv9Tt+xt6FzR/stYc/Ua7HVx/WTjLD4STK5+vLCq9rZYH2CkzgBUHQ6cx0PePYZM7M3qzcbTscu0AfRYixf1bA32aThHwvdGrLoM69Ek/sdnWjPP/psZfblO32DHE9jZ+ee7DX9K9v8omh7L9LuQmgyaKrR3tWTW36p1X7RNs2X6VsG3labaD/xU9T+0QsNPbpO8ceB8HnZcerx+pMzrNjbQYcsjET/AOG5/vtE+Xt4MU05d9bMGKW2KWA0BIY6kLqdB5T7C2dtSnJXix7a7B11rYN8dDynLNheifttpX5e0ADUb7Gqo69p65KtZpy4O/h7+/lyPeOOMfSjI8kpeo0TF2FtnK2PxKbXxg2q0kntrEAHrKOr1g9F8iQJ49C+C1u0LEF9mPw0OWZBXrorLqG7RSAPd3T6bVdBoBoB0A6D2Tl/pYtx8ME0VKuXmI1dli6g9gCO04gDpqx0XXTXrz5RJRjF3wWxbsk1FcmhrvlfjZ+RZj2dstoCq16cTFKjoh/JBQNeInp0Ikg/pI2hYNESoH+jRa59w1mN6NLeDalXg9dyfFQwHxSdtXl0lMdyjadGrVrHgyuDhfzbZwhtj7S2hbx205NjE8nvU1VoD9RX0Cr/AFQffNx3d9GKqwfPdbfChAey/TY87PZyHtnR4l1iinb6szz1mSUdkfKuyPKIAAAAAOQA5AAdAB3CVlYnQyCIiAUktgpog8+fxkZUnEwHjJoCQy8EViIkHQREQDEz6uJdR1H3d8jJPSIy6OBvI9P2SUc5r3LE5H6YMu0ZVaW+rjBA1Z+g1vMOWP1hyAHgde+dckPvhbwYGQwVWIqYKrAEFmHCvXv1Micdyotgy+FkU6ujWfR/uL2+zA1mXkVplq7PXSKFDpZqoDO9bMfV8+/lJjG9EGAmnE2S+n1rtNf1FWbvs3EFFNdS/NrREHsVQPwmTI2o6+JK206s0v8A8K9mfmLP7xkf98jt5fR1s7Hwcm5MYl6ce6xdbbj6yVsV6t5Tosw9s44txrkPR6rFP6SERSI3y7s+XK+g9gnuWsQ61rr9VfuEuzzJcn2ON3BP5FFXRgy+qw5hlJVgfEMOYmx7M372hj6BMpnA+jeBaPidG/5prsSY5JR4ZzyabFk9UUzp+y/TE40GXiqfF6G09/Z2dP1jNB3i2y+dlWZFvIudET83WuvZp7QOZPiTI6JaWaUlTOOHQYsM98CS3WyOzz8Vj0F6D9fVB/iE+gJ81veatLF61stg9qMGH3T6UDA8x0PMezumrSvynjfjMazJ90ViImk8gREQBKSs90VcbafH2QDL2dV9I+wTPnlV0Gg7p6lTslSEREEiIiAJbvqDDQ//AJLkQCEsQqdDNf3yXjorrHW3LxF08QMhHYfqo03XJoDjz7jNO3mUrfs8H+f16/2GRJs57aZucRKFgOpEguVgjXl48paOSg6uvxE8nNr/ADifrL+2AfL+fg2133VgV/k7rU5sdfVsbTkF9ktDEu7+zHvY/hNn35xm/dfJTGAsa6+lkVCvrdpUpYak6A6o0gcq26p3R6CrVtwuC6cjoDpyJB6jpOfhQ5o1rXZ0qUix8is+vX8G/bHyGz84vuQ/iZuePuDtBvnDGr9tjuR7lTQ/GTOF6L9f4zluR9XHVawf0n4j8JPgx7FXr8382cvvoKacVwBPIAICzE9Aq66k+ybTuz6OsrK9e+x8ekj1QyL27k9DwaaIPadfKdV2Ju3jYX8XpVW73OrWH22Nqx+MlpKxQ7HOWtzP9z/05yPRLSRo+XkEEaEaVD/LOh49XAiqCTwqq6nqeEAanz5S5EuopcGeeSc/U2/7EREkoIiFBJ0EAKpJ0ElsWjgHn3zziY3BzPX7vITJkNnSMaEREguIiIAiIgCIiAJgbY2NTloEyKw6qwdddQVYAgMpHMHQke+Z8QDUrd0sav8AkFI8SXPx1Mt/vcxP5rT70B++bgRrMO7BB+by8u6TZzcX7Gt/vcw/5pj/ANkn7Jr3pA2Ri07NyGTFx1dlCKy1Vhg1jquoOnI8zN3sqK9R+yaL6WMoDFqq77b0PuqBck+XJR+kJJVXZom6lKrtDDCqAPlA5AAdKrfCWdtOHycg9xyXB913AfumRu22m0cLX+cqPjXYPxkS1/aK1qgnjsa7TvIa42EDz0Okqdfc+h4mPs/NTIqS2puJLFDqfJufxmRLHEREQBERAEpPSIW6DWZtGB9f4D9sEpNmJTSXPIe/uEk8fHCDz8ZdVQBoBPUizoo0IiJBYREQBERAEREAREQBEsNkeAng3mAZUTDNp8ZTjPiYBmETgnpM21XftJ1V1CYw7JeYH5QkNeevki/oGdu1ny96X7AdsZCha1ClR6iKupKKzF9B6zEk6k84Bcyc+jTR7F7jyJ1BHQgr0IkMN4GqHAoVwvJX5jUDodPGRu1Nl24zKtyFeNEsQ/RdHUMrI3RhoR079RMOAdw9D++1LU/JL2Fdqu5r4jojq7FuBSehGp5HqJ1NHDfNIPsOv3T48m5bu7IxLAOPbXyc/V7G7kfDi41EmyjhZ9K9mfA/Az2uOx7vunPd1t08Wz+L7bzL2A9YU5fBp+gh4h8Z0bEo7OtU4nbhAHFYxZ2072Y82PmYsbCqYBPUgfbMmvBUddT7ZbjWCdqM1VA6SswuI+J+MqLD4yCxmRMUXGehkeIgGREoraiVgCIiAIiIAiIgCIiAeWrB7pbNA85eiAWDj+cp8nPjMiIBjfJz5TUdrei/Z+Vc91+OWssbidhdaup9gbQe6bvEA1LbG4WJl4tWNbT+ToAWohz2lYUaABydSNO46yDT0MbNHWm0+25/wM6TEA59V6Idlqdfkpb+tdcR8OKZNPot2Yp5YKH+s9jD7Xm8RANc2VufiYrizGxKa3AIDqPWAI0I1J75M9iZlRAMXsD5SvYHymTEAxvk58Z6+T+cvxALIoHnPa1Ad09xAEREAREQBERAEREAREQBERAEREAREQBERAEREAREQBERAEREAREQBERAEREAREQD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2" name="Picture 6" descr="http://nicecliparts.com/download/Waiter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9676"/>
            <a:ext cx="28384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clker.com/cliparts/e/6/f/7/1346441233535560072Strawberry%20Jam.svg.me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118" y="160337"/>
            <a:ext cx="894010" cy="118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75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Un pain au </a:t>
            </a:r>
            <a:r>
              <a:rPr lang="en-GB" dirty="0" err="1" smtClean="0">
                <a:latin typeface="Comic Sans MS" pitchFamily="66" charset="0"/>
              </a:rPr>
              <a:t>chocolat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5" name="Content Placeholder 4" descr="http://sr.photos3.fotosearch.com/bthumb/CSP/CSP538/k5383447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16832"/>
            <a:ext cx="4463876" cy="3601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983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Un croissant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" name="Content Placeholder 3" descr="http://static3cdn.echalk.net/images/www/echalk/clipart/Food/croissant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8800"/>
            <a:ext cx="5472608" cy="43204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412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229600" cy="1143000"/>
          </a:xfrm>
        </p:spPr>
        <p:txBody>
          <a:bodyPr>
            <a:normAutofit/>
          </a:bodyPr>
          <a:lstStyle/>
          <a:p>
            <a:r>
              <a:rPr lang="en-GB" sz="5400" dirty="0" err="1" smtClean="0">
                <a:solidFill>
                  <a:srgbClr val="800000"/>
                </a:solidFill>
                <a:latin typeface="Comic Sans MS" pitchFamily="66" charset="0"/>
              </a:rPr>
              <a:t>une</a:t>
            </a:r>
            <a:r>
              <a:rPr lang="en-GB" sz="5400" dirty="0" smtClean="0">
                <a:solidFill>
                  <a:srgbClr val="800000"/>
                </a:solidFill>
                <a:latin typeface="Comic Sans MS" pitchFamily="66" charset="0"/>
              </a:rPr>
              <a:t> crêpe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1028" name="Picture 4" descr="http://thumbs.gograph.com/gg57196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5694">
            <a:off x="2530945" y="2430932"/>
            <a:ext cx="422489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34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Du  pain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2050" name="Picture 2" descr="http://www.madlantern.com/art/clips/food/baguett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76872"/>
            <a:ext cx="5583531" cy="309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15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dirty="0" err="1" smtClean="0">
                <a:latin typeface="Comic Sans MS" pitchFamily="66" charset="0"/>
              </a:rPr>
              <a:t>Écoutez</a:t>
            </a:r>
            <a:r>
              <a:rPr lang="en-GB" dirty="0" smtClean="0">
                <a:latin typeface="Comic Sans MS" pitchFamily="66" charset="0"/>
              </a:rPr>
              <a:t> et </a:t>
            </a:r>
            <a:r>
              <a:rPr lang="en-GB" dirty="0" err="1" smtClean="0">
                <a:latin typeface="Comic Sans MS" pitchFamily="66" charset="0"/>
              </a:rPr>
              <a:t>répetez</a:t>
            </a:r>
            <a:r>
              <a:rPr lang="en-GB" dirty="0" smtClean="0">
                <a:latin typeface="Comic Sans MS" pitchFamily="66" charset="0"/>
              </a:rPr>
              <a:t>!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5" name="Content Placeholder 4" descr="http://sr.photos3.fotosearch.com/bthumb/CSP/CSP538/k5383447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28800"/>
            <a:ext cx="2232248" cy="201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Content Placeholder 3" descr="http://static3cdn.echalk.net/images/www/echalk/clipart/Food/croissant.pn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56792"/>
            <a:ext cx="2592288" cy="2088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4" descr="http://thumbs.gograph.com/gg571960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5694">
            <a:off x="889955" y="4309221"/>
            <a:ext cx="3312914" cy="2202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madlantern.com/art/clips/food/baguette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293096"/>
            <a:ext cx="337490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67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102228" y="1628800"/>
            <a:ext cx="3630012" cy="4204203"/>
            <a:chOff x="3486150" y="1772816"/>
            <a:chExt cx="3102074" cy="3700147"/>
          </a:xfrm>
        </p:grpSpPr>
        <p:pic>
          <p:nvPicPr>
            <p:cNvPr id="7170" name="Picture 2" descr="http://www.illustrationsof.com/royalty-free-emoticon-clipart-illustration-223964tn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6150" y="1772816"/>
              <a:ext cx="2742034" cy="369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3486150" y="4536859"/>
              <a:ext cx="3102074" cy="9361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>
                <a:latin typeface="Comic Sans MS" pitchFamily="66" charset="0"/>
              </a:rPr>
              <a:t>Avec…</a:t>
            </a:r>
            <a:endParaRPr lang="en-GB" sz="6600" dirty="0">
              <a:latin typeface="Comic Sans MS" pitchFamily="66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53802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 smtClean="0">
                <a:latin typeface="Comic Sans MS" pitchFamily="66" charset="0"/>
              </a:rPr>
              <a:t>With…</a:t>
            </a:r>
            <a:endParaRPr lang="en-GB" sz="6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331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itchFamily="66" charset="0"/>
              </a:rPr>
              <a:t>d</a:t>
            </a:r>
            <a:r>
              <a:rPr lang="en-GB" sz="5400" dirty="0" smtClean="0">
                <a:latin typeface="Comic Sans MS" pitchFamily="66" charset="0"/>
              </a:rPr>
              <a:t>e  la  </a:t>
            </a:r>
            <a:r>
              <a:rPr lang="en-GB" sz="5400" dirty="0" err="1" smtClean="0">
                <a:latin typeface="Comic Sans MS" pitchFamily="66" charset="0"/>
              </a:rPr>
              <a:t>confiture</a:t>
            </a:r>
            <a:endParaRPr lang="en-GB" sz="5400" dirty="0">
              <a:latin typeface="Comic Sans MS" pitchFamily="66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84784"/>
            <a:ext cx="4895850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80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1268760"/>
            <a:ext cx="5184775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latin typeface="Comic Sans MS" pitchFamily="66" charset="0"/>
              </a:rPr>
              <a:t>du  </a:t>
            </a:r>
            <a:r>
              <a:rPr lang="en-GB" sz="5400" dirty="0" err="1" smtClean="0">
                <a:latin typeface="Comic Sans MS" pitchFamily="66" charset="0"/>
              </a:rPr>
              <a:t>beurre</a:t>
            </a:r>
            <a:endParaRPr lang="en-GB" sz="5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22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itchFamily="66" charset="0"/>
              </a:rPr>
              <a:t>d</a:t>
            </a:r>
            <a:r>
              <a:rPr lang="en-GB" sz="5400" dirty="0" smtClean="0">
                <a:latin typeface="Comic Sans MS" pitchFamily="66" charset="0"/>
              </a:rPr>
              <a:t>u  </a:t>
            </a:r>
            <a:r>
              <a:rPr lang="en-GB" sz="5400" dirty="0" err="1" smtClean="0">
                <a:latin typeface="Comic Sans MS" pitchFamily="66" charset="0"/>
              </a:rPr>
              <a:t>Nutella</a:t>
            </a:r>
            <a:endParaRPr lang="en-GB" sz="5400" dirty="0">
              <a:latin typeface="Comic Sans MS" pitchFamily="66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2" y="1412776"/>
            <a:ext cx="3538537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7785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dirty="0" err="1" smtClean="0">
                <a:latin typeface="Comic Sans MS" pitchFamily="66" charset="0"/>
              </a:rPr>
              <a:t>Écoutez</a:t>
            </a:r>
            <a:r>
              <a:rPr lang="en-GB" dirty="0" smtClean="0">
                <a:latin typeface="Comic Sans MS" pitchFamily="66" charset="0"/>
              </a:rPr>
              <a:t> et </a:t>
            </a:r>
            <a:r>
              <a:rPr lang="en-GB" dirty="0" err="1" smtClean="0">
                <a:latin typeface="Comic Sans MS" pitchFamily="66" charset="0"/>
              </a:rPr>
              <a:t>répetez</a:t>
            </a:r>
            <a:r>
              <a:rPr lang="en-GB" dirty="0" smtClean="0">
                <a:latin typeface="Comic Sans MS" pitchFamily="66" charset="0"/>
              </a:rPr>
              <a:t>!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776"/>
            <a:ext cx="2088232" cy="2932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40952"/>
            <a:ext cx="2808312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77071"/>
            <a:ext cx="2592289" cy="259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398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5575" y="3573016"/>
            <a:ext cx="8712200" cy="938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z="6000" b="1" dirty="0" smtClean="0">
                <a:solidFill>
                  <a:srgbClr val="FF0000"/>
                </a:solidFill>
                <a:latin typeface="Times New Roman" pitchFamily="18" charset="0"/>
              </a:rPr>
              <a:t>Je </a:t>
            </a:r>
            <a:r>
              <a:rPr lang="en-GB" sz="6000" b="1" dirty="0" err="1" smtClean="0">
                <a:solidFill>
                  <a:srgbClr val="FF0000"/>
                </a:solidFill>
                <a:latin typeface="Times New Roman" pitchFamily="18" charset="0"/>
              </a:rPr>
              <a:t>voudrais</a:t>
            </a:r>
            <a:r>
              <a:rPr lang="en-GB" sz="60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GB" sz="6000" b="1" dirty="0" err="1" smtClean="0">
                <a:solidFill>
                  <a:srgbClr val="FF0000"/>
                </a:solidFill>
                <a:latin typeface="Times New Roman" pitchFamily="18" charset="0"/>
              </a:rPr>
              <a:t>boire</a:t>
            </a:r>
            <a:r>
              <a:rPr lang="en-GB" sz="6000" b="1" dirty="0" smtClean="0">
                <a:solidFill>
                  <a:srgbClr val="FF0000"/>
                </a:solidFill>
                <a:latin typeface="Times New Roman" pitchFamily="18" charset="0"/>
              </a:rPr>
              <a:t>…</a:t>
            </a:r>
            <a:br>
              <a:rPr lang="en-GB" sz="60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n-GB" sz="6000" b="1" dirty="0" smtClean="0">
                <a:solidFill>
                  <a:srgbClr val="FF0000"/>
                </a:solidFill>
                <a:latin typeface="Times New Roman" pitchFamily="18" charset="0"/>
              </a:rPr>
              <a:t> = I would like to drink…</a:t>
            </a:r>
            <a:endParaRPr lang="en-US" sz="6000" b="1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" name="AutoShape 2" descr="data:image/jpeg;base64,/9j/4AAQSkZJRgABAQAAAQABAAD/2wCEAAkGBxQQEBUUEBIUFhUUFRUXFhQUFxUXFBQXFhUWGhQVFRUYHCggGBolJxcVITIkJSkrLjAuFx8zODMtNygtLisBCgoKDg0OGxAQGywkHyQsLSwwLiwsLCwsLy0sLCssLDQsNywsLCwsLCwsLCwsLCwsLCwsLCwsLCwsLCwsLCwsLP/AABEIAOEA4AMBIgACEQEDEQH/xAAcAAEAAQUBAQAAAAAAAAAAAAAABQEDBAYHAgj/xABNEAACAgEBBQQFBwUNBgcAAAABAgADBBEFBhIhMRNBUWEHInGBkRQyQlKhscEjU4KS0RUWJTRDVGJyk5SywtMkM2Ois9IXNUR0g/Dx/8QAGgEBAAMBAQEAAAAAAAAAAAAAAAECBAMFBv/EACwRAAICAQMCBAQHAAAAAAAAAAABAhEDBBIxIVETIjJBI2GBoQUUM0JScZH/2gAMAwEAAhEDEQA/AO4xEQBERAEREAREQBERAEREAREQBERAEREAREQBERAEREAREQBERAEREAREQBERAERLdtoUczALkoZH255+iPef2TFssLdTrJoo5olHylHf8OcsttAdwP2CR0rJorvZmnaB+r9s8/ugfqiYkRRG5mYNoH6o+MuLtAd6n7JHxFE7mSqZinv09svg6yCnpHI6HT2SKJ3k5Ejas8j5w1++ZtN6t0Pu75FF1JMuxEQSIiIAiIgCIiAIiIAiIgCU1hm0GpkXlZRbkOQ++CG6L+Rnack5+fdMFmJOpOs1/enfDF2aoOTYeJgStaDisbTwHIAeZIE0HaPpuQfxfEY+drheXsUH75bg59Wdcmj+kff5dmKK6QLMmwaqp5rWD0dwOuvcO+QG4+/+ftPKeta8VUSsseIWD6SheYYknn4DvkruxsfIuy77K8bEtftG48+17WAfU61UoU58GgHq6DlpxaiV3q69yyxurZu2xsprsamxxo1lVbsCCNGZASND05kzLdtAT4An4TX9sbUytnaNmULfUzKi24nJlZjoBZVawCgnkDxkeOms9Wb1Yw9XI7Wji5H5RW9a8+XD2o1TX2NJtFdr7FvdjffE2gSlFmlg11qccL8uvD3MPZNjnMBu7smq9XwFynvqZWBwu1vCsOYV3bWsa+DMNQZvGBvDXbaKWS6m1gSteRWa2cD53AeavpqNeEnSSGuxMRKSsFRERAKSoOnSIgGPtDe2nEKpkMxdwWRa0eyxgp0J4EBOnPrL2xt8MXLt7Gl27ThLcFldlbcI01IDqOmo+MgM1f4Wxzr0xMj/AKtMu5L8O1cNv+Blj/oTHLU1nWKjTGHw9xvMTxXYGGonuaioiIgCIiAIiIAlCZWR+0L/AKI9/wCyCG6LOXk8Z0HQfb5zHiQW39vnHbs6kR34O0c2Oa6qq+LhVncKx1Y6gADnwt4SW0lbOSTkzjfpzt4tqAfVorH2ufxl7c/0XDOxq8h8kotgPqKmrDRmXqTp3Sz6VsLJuuGbbTWtJSpO0psFtb68ZDI2gP8A9HPnOvblW0NgUfJDrUtYUa6cQI+eHA6NrqT7Zl1GVqNxNuDEm6kQ2xdzqdj0ZNtD2PY1Les/Dy4FYgKFHLnz9wnRN1MRacHGrTotNfPx1QEk+ZJJ98ic6jtanT66Mv6ykfjL+7lz5GyKhS/Z2nG7MN17O1U4NSP6LDp5Sulk5W3yW1EVGkuCc2jhJkVPVaoZLFKMp6FWGhnP9hbPvzHsw8hmWnDbsr7FOlmWeta8Q+apQoX0GpLEDQczN+jnZGbi47LtC3jfUcP5Wy48teJy9h19Y8+Echp5zEXHXNv2vjV5BqdzQnEh9es/J0BbhBB07u7XQiaXFSqzOpNcG5YWHXRWtdKKiINFRQAqgdwAkD6Q8VH2dc7HhahDfVZ31WVglHU/Z5gkHkZIbvbOOFiJVZcbOzB4rG9UdSeQJPCo10A15ACaxt7a67Ub5LisHxwwOVevOt1U6/Jq26OWI9YjUBQR1I0Skoq2IxcnSMfH3ltpC/ulQKQQp+UVEvjgkdLPpU/par/S8NlrcMAVIII1BB1BHiD3yw411BAIPUHmD7RNdfBs2eTZhKXo11swx9Ed74v1W6/k+jaDTQ9c+LVp9JHXNpKVxNriY2zs6vIqW2lw6N0YeR0II7iCCCDzBEyZsMQiJSAatvBmpj7SxLb3WupqcmrtHIVOMtUyIWPIEhW018DPK7Tpytp4/wAmtS3sqcntDWwZa+PsgnEw5AnhPLXXlNT9NO2Kn7HGRg1iWG2wA69mOBlVW8GPHrp4DzkD6LtvphZjLdyryVSvj10COrEoW8jqRr3cpllgi86yX1Onj1HwzveNeUPl3iSyOCNR3yDmVg5HCdD0P2GamiIy9iUiUlZU6CIiAIiIBaybeBSfh7ZDkzK2hZq2nh98xZZHKTtlJrG1y2LltkNXZZRdSlTmpWeyl6zYVYoo4ijB9NRroR05kjaJSVnBSVMQm4O0c12nUMnGuwKcRqqmxGtx+MFbLLKmGh7M81BIHXQnUnTnK+iLdnJwabGyW4Vu4StHUoR9Nj9FiOWnxk/vE607SxLrGVEFGWjMxAUAdkw1J6d8ks/buPQga2+tQ3zdDxM57girqznyAJmDPcPJHhno4GprfIkZEVW27Pueymtrse5uO2mvTtarD862pToGVurLqOY1GpJkpW/EoOhGoB0I0I18R3Gepmx5Hjdo0TgpqmY1++wdeHExcmy08h21NlFSH61llgHqjwXiPlImjdWrgXtWdrwXdsmtnqtZ7G4rCGQg8BPRTqAAPCT+krOmTUSlx0OcMEY/Mg7N2KrOWRbk3qPoXX2NXy+sgIDDybUSYpqVFCooVR0CgAD2AS5E5SnKXLOsYRjwhKSsSpY1vaSHZ9jZdIJpY65dK89Bpp8prXuZdPWA+cNTzIm012BgGUgggEEdCCNQRLJHjIXdofJrbMMn1EAtx/KlyQa/0GBA/oss9HS5r8jPP1eGvOjY5qXpJ3lbAxPyR0uubs6zy9TkS9mh8AOXmRNsnGfTTlcedVV+bxy3vtcj7qx8Zrk6RgbpWaEepJJJJJJJ1LE9SSepnl0BBB6Gd93Z3J2fl4ONc+JXxPRUWK8ScR4QCTwkc5M4m4GzqmBXErJHTj4n/wARMz2R+Wd3Zrm5O9db7Kpvy7VUqxod258ViHReg5lhwn3yYp3npf5leW3mMTJ4T7G4NDNZwQK829QAtdW2qToAAq9pjFBoB05lR751GaF1OrSIdN8aK1/Li+oKOb2496VgeJsK8I95myAzVd/CBszLB+lQ6geLOOFQPMkibTWNAB4AQy6Z6iIkEieXbQa+E9THz20Q+fKCGRTNqSfGJSVljiIiIBrW9KD5Vs8kAg5FqEHmCHxbuRHePVEwdpbHx8K2nKox6qglnBcURVAqtHDxHQaAK3Ade4cUkN8wQMVx9DNxvg7FD/iMl8ihbEZHAZXBVlPQgjQgzBqm1NHoaRXBnuVkHsLIapjiXMS9Y4qXP8tQDoDr3umoVvce+TkxNUzanYiIkEiIkPtrbDYjK9lTNjkaPZWCzUtryZ0HM1kdSOmnh0lK+iIbrkmJSRVG8mI68S5VBXx7RfxM1bebe26ki6jJwjiG6uouEsutrLDV2YKwU6ddNddJeOKUnRWWSMVZv017OYfuvh8IJfsMrj06LWeDhJ/SGgms7N3ht2heKcTPts/ONRi1U1VL3s1lxsbXroB1M3zZGwasZmdON7bAA91rs9jAdBqeQXryAAmzBppQlubMWfUxlHakSc4Z6Wj/AAs/lRR/mM7nOIemJNNp/wBbFqP/AD2j8JrnwefP0s7H6Ol02Th/+3r+6bHOR7q+lnGoxqaL8e9TVWicVfA6HhUDi5sGGvhpJfI9MeCvzasp/ZWi/wCNxMzTs0LJGuTwmyjffteoEKz5FL1vprwOKa3qfTyYAye2bvhUVZcwjGvpXitrsOi6DQGyt+j1kkaEeIBAMgtwtujaF2dkJWa1e2kBWILerQq6nTlz01lr0gpqw8sHaDfqNhPz8vVmqPBS7ZLZmaNqPWlIY4tVi22XMpVL2rPFVVVroWUNwszdPUA589N4x34lBkJV80ewfdJTZjeqR4H74Yi+pmRESDoJhbTPIe2ZswNqfR9/4SUVlwYMREk5CIiAa7v6P9j4h9C/Ff4ZFf7ZNGRO/Q/g3JIGvBX2n9ky2f5JJ1NqoPiAfiJg1q6pnoaJ9GQ++OGbcO0pytrU2VOOTJYg1BU93LUeYJE1PY3pAtUAZVQtUgaW06K+hA0L1sdCf6p906K6ggg8wQQR5HrOJ24hx7LKG60uUHmnWtvepWZ8dONM9fS4ceWbjLp06fQ6PTv9hH51liHwem4faEI+2X698sNxrXZZYD0NWPk2A6dfWSsj7ZzLCxvlN1dCNobX4SQeaoATYw89Bp7SJ2fExkqRa6lCogCqoGgAHQRKMYopqcSxT2wlZEna+RawGPhuFOmtuSRUgGvPSvU2MfcB5iTcSs5Np8I4JdzVt4PR/g5upsq4HP8AKU6I3vGhU+8TGxPR7jY+DkYyG11vHF+VKkq6qezZOFQAQdJuUpLrLPiyrxx5ojtzxX8hoampa1etGKIoUBtNH1A79QRMezeodtZXVj22Cp+BrFahF4wAWUdrYpOmo5gaS5uhold1Ov8AuMm9dPBbH7VAPLSwTJyd28O1y9mHjO7HVmempmY+LErqT7Z7EXaTPGkqk0zG/fA/8zt/tsL/AF5z/wBImysjPyaraMYjhqNbcd+GCdHLLppcderTbt7dyKL8VkxcfGqtBV1K1VpxcB1NZdVBAYcpEZPyNaycnYjU1gAW2HGxwtOvLXjQ8RUfWXp1lMkmvay8McZqm6Of/vNzvzCf3nD/ANaP3m535hP7zh/606NjbGqwG4Ltn15WOf8Ad3pi1XX1j83cqoWsHg41Pj4zLa7CsGmNslbX7g+ClFYP9O22oBR46anyMqnjauzm9NTqiD9HqZOzacgWYvG1jqyBcnC05IF0Ym7lJtLu3V2z6HeyymyopXkYSV0126dolX+0cRJ4V1djz4RoAOUil2XsxbmGe+I2QuutNdYrooB0PDwVj4s51Pl0ldk4Ozn2pWmHVjWVvj2m5eBLKSyMnZGvjBHGOJ9eHuI1iOVOW1Jnd4dsbJjZO38motXdj9pWnKq75TgC1x4WoLuHiHTVeR8BJ3YO9itkpRZQ9Ru4hWTZj2hmRSxB7G1yvIE6kAcpcG7+J/M8X+70f9kzthbGx6bS9ONRW3CRx101I2hI1HEqg6TszkmrNhEREqdBMHag5L7TM6Yu0V1T2GERLgjIlJWWOIiIgGBt7G7XFvrP8pTan6yMPxmJu3km3CxrD1eilj7WrUn75LXjVGHipH2TX9yP/LsUfVpVf1PVP+GY9avKjbon5mTk07fTdX5RYmRUgsdBpZSWKC9BzUa9OJdToDyOuhm4xMEZOLtHonM22YtgCpsq4N48FdPZnxFofUHzXWbPsOraFTUrlPTYmjq5QMbF0VjW72HQMSQqnRe/WbJKy8srkqoTubt/boIlvIJCMV04grcOvTXQ6a6d00jdP0mY2VpXkkY94OhDH8kxB09Rz09jfbKRhKStFXNJ0ze5SeLrlRSzsAqgksTyAHMknwmmbpb9fujtC+mpR2FdYNbEeu5DaM58FOvIeQhQbTfYOaTS7k5sPRdoZyd7DGt09tXZk/Gv7JsU1vZra7WydO7DxQfb22QR9hE2Sevh/TR5GdfEYkXvNk1V4tnbobFcdn2Q5tc1nqrUo8ST7uvdMja21acSo25Fi1oO89SfBQObHyHOcd3v3ztzra2p4qK6HL1ODpeW4Spdj0UaE+r8T3S05qK6lsGnyZpVBHRdi7C2piY9aFsXICoBwWNZVZWPzYtCsLdOQ4iF6TA2/tjPqGl+McSk8ny1IyOzGoGqqoGhOvIsNB10PSWNxN8Nq21lrMZcqhdOG3VaL7PHgDHgs9vq+09JO5Js2nk1m6iynFxiHFVoAe/I+iWUEjs6+7xY+U5eDjbui8suSNxbH7zMTgUJWyOo5ZFbMuQSTqS9oOr6kkkNqCT0mRsrd1abe2e2260IUV7eAcCMQWCpWqqNdBqdNeUm4nekZtz4Ey9mj1j7PxmHJDZi9T7oZMeTOiIlTqJbvTiUjxEuRAIGVl3Lr4XPnz+MtSxwYiUlnMy0pray1giINWZjoAIBeM5VsL0h0YuMtT03u1TWqTWqEH8s5Gmrg9CO6WN5d/L8wtVgLYlYVixUflnQA6sT/Ippr3g+Y6TRMb5o0AAI1A9vj5zJqJxaqj2dBopOT3OunHv9Tt+xt6FzR/stYc/Ua7HVx/WTjLD4STK5+vLCq9rZYH2CkzgBUHQ6cx0PePYZM7M3qzcbTscu0AfRYixf1bA32aThHwvdGrLoM69Ek/sdnWjPP/psZfblO32DHE9jZ+ee7DX9K9v8omh7L9LuQmgyaKrR3tWTW36p1X7RNs2X6VsG3labaD/xU9T+0QsNPbpO8ceB8HnZcerx+pMzrNjbQYcsjET/AOG5/vtE+Xt4MU05d9bMGKW2KWA0BIY6kLqdB5T7C2dtSnJXix7a7B11rYN8dDynLNheifttpX5e0ADUb7Gqo69p65KtZpy4O/h7+/lyPeOOMfSjI8kpeo0TF2FtnK2PxKbXxg2q0kntrEAHrKOr1g9F8iQJ49C+C1u0LEF9mPw0OWZBXrorLqG7RSAPd3T6bVdBoBoB0A6D2Tl/pYtx8ME0VKuXmI1dli6g9gCO04gDpqx0XXTXrz5RJRjF3wWxbsk1FcmhrvlfjZ+RZj2dstoCq16cTFKjoh/JBQNeInp0Ikg/pI2hYNESoH+jRa59w1mN6NLeDalXg9dyfFQwHxSdtXl0lMdyjadGrVrHgyuDhfzbZwhtj7S2hbx205NjE8nvU1VoD9RX0Cr/AFQffNx3d9GKqwfPdbfChAey/TY87PZyHtnR4l1iinb6szz1mSUdkfKuyPKIAAAAAOQA5AAdAB3CVlYnQyCIiAUktgpog8+fxkZUnEwHjJoCQy8EViIkHQREQDEz6uJdR1H3d8jJPSIy6OBvI9P2SUc5r3LE5H6YMu0ZVaW+rjBA1Z+g1vMOWP1hyAHgde+dckPvhbwYGQwVWIqYKrAEFmHCvXv1Micdyotgy+FkU6ujWfR/uL2+zA1mXkVplq7PXSKFDpZqoDO9bMfV8+/lJjG9EGAmnE2S+n1rtNf1FWbvs3EFFNdS/NrREHsVQPwmTI2o6+JK206s0v8A8K9mfmLP7xkf98jt5fR1s7Hwcm5MYl6ce6xdbbj6yVsV6t5Tosw9s44txrkPR6rFP6SERSI3y7s+XK+g9gnuWsQ61rr9VfuEuzzJcn2ON3BP5FFXRgy+qw5hlJVgfEMOYmx7M372hj6BMpnA+jeBaPidG/5prsSY5JR4ZzyabFk9UUzp+y/TE40GXiqfF6G09/Z2dP1jNB3i2y+dlWZFvIudET83WuvZp7QOZPiTI6JaWaUlTOOHQYsM98CS3WyOzz8Vj0F6D9fVB/iE+gJ81veatLF61stg9qMGH3T6UDA8x0PMezumrSvynjfjMazJ90ViImk8gREQBKSs90VcbafH2QDL2dV9I+wTPnlV0Gg7p6lTslSEREEiIiAJbvqDDQ//AJLkQCEsQqdDNf3yXjorrHW3LxF08QMhHYfqo03XJoDjz7jNO3mUrfs8H+f16/2GRJs57aZucRKFgOpEguVgjXl48paOSg6uvxE8nNr/ADifrL+2AfL+fg2133VgV/k7rU5sdfVsbTkF9ktDEu7+zHvY/hNn35xm/dfJTGAsa6+lkVCvrdpUpYak6A6o0gcq26p3R6CrVtwuC6cjoDpyJB6jpOfhQ5o1rXZ0qUix8is+vX8G/bHyGz84vuQ/iZuePuDtBvnDGr9tjuR7lTQ/GTOF6L9f4zluR9XHVawf0n4j8JPgx7FXr8382cvvoKacVwBPIAICzE9Aq66k+ybTuz6OsrK9e+x8ekj1QyL27k9DwaaIPadfKdV2Ju3jYX8XpVW73OrWH22Nqx+MlpKxQ7HOWtzP9z/05yPRLSRo+XkEEaEaVD/LOh49XAiqCTwqq6nqeEAanz5S5EuopcGeeSc/U2/7EREkoIiFBJ0EAKpJ0ElsWjgHn3zziY3BzPX7vITJkNnSMaEREguIiIAiIgCIiAJgbY2NTloEyKw6qwdddQVYAgMpHMHQke+Z8QDUrd0sav8AkFI8SXPx1Mt/vcxP5rT70B++bgRrMO7BB+by8u6TZzcX7Gt/vcw/5pj/ANkn7Jr3pA2Ri07NyGTFx1dlCKy1Vhg1jquoOnI8zN3sqK9R+yaL6WMoDFqq77b0PuqBck+XJR+kJJVXZom6lKrtDDCqAPlA5AAdKrfCWdtOHycg9xyXB913AfumRu22m0cLX+cqPjXYPxkS1/aK1qgnjsa7TvIa42EDz0Okqdfc+h4mPs/NTIqS2puJLFDqfJufxmRLHEREQBERAEpPSIW6DWZtGB9f4D9sEpNmJTSXPIe/uEk8fHCDz8ZdVQBoBPUizoo0IiJBYREQBERAEREAREQBEsNkeAng3mAZUTDNp8ZTjPiYBmETgnpM21XftJ1V1CYw7JeYH5QkNeevki/oGdu1ny96X7AdsZCha1ClR6iKupKKzF9B6zEk6k84Bcyc+jTR7F7jyJ1BHQgr0IkMN4GqHAoVwvJX5jUDodPGRu1Nl24zKtyFeNEsQ/RdHUMrI3RhoR079RMOAdw9D++1LU/JL2Fdqu5r4jojq7FuBSehGp5HqJ1NHDfNIPsOv3T48m5bu7IxLAOPbXyc/V7G7kfDi41EmyjhZ9K9mfA/Az2uOx7vunPd1t08Wz+L7bzL2A9YU5fBp+gh4h8Z0bEo7OtU4nbhAHFYxZ2072Y82PmYsbCqYBPUgfbMmvBUddT7ZbjWCdqM1VA6SswuI+J+MqLD4yCxmRMUXGehkeIgGREoraiVgCIiAIiIAiIgCIiAeWrB7pbNA85eiAWDj+cp8nPjMiIBjfJz5TUdrei/Z+Vc91+OWssbidhdaup9gbQe6bvEA1LbG4WJl4tWNbT+ToAWohz2lYUaABydSNO46yDT0MbNHWm0+25/wM6TEA59V6Idlqdfkpb+tdcR8OKZNPot2Yp5YKH+s9jD7Xm8RANc2VufiYrizGxKa3AIDqPWAI0I1J75M9iZlRAMXsD5SvYHymTEAxvk58Z6+T+cvxALIoHnPa1Ad09xAEREAREQBERAEREAREQBERAEREAREQBERAEREAREQBERAEREAREQBERAEREAREQ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data:image/jpeg;base64,/9j/4AAQSkZJRgABAQAAAQABAAD/2wCEAAkGBxQQEBUUEBIUFhUUFRUXFhQUFxUXFBQXFhUWGhQVFRUYHCggGBolJxcVITIkJSkrLjAuFx8zODMtNygtLisBCgoKDg0OGxAQGywkHyQsLSwwLiwsLCwsLy0sLCssLDQsNywsLCwsLCwsLCwsLCwsLCwsLCwsLCwsLCwsLCwsLP/AABEIAOEA4AMBIgACEQEDEQH/xAAcAAEAAQUBAQAAAAAAAAAAAAAABQEDBAYHAgj/xABNEAACAgEBBQQFBwUNBgcAAAABAgADBBEFBhIhMRNBUWEHInGBkRQyQlKhscEjU4KS0RUWJTRDVGJyk5SywtMkM2Ois9IXNUR0g/Dx/8QAGgEBAAMBAQEAAAAAAAAAAAAAAAECBAMFBv/EACwRAAICAQMCBAQHAAAAAAAAAAABAhEDBBIxIVETIjJBI2GBoQUUM0JScZH/2gAMAwEAAhEDEQA/AO4xEQBERAEREAREQBERAEREAREQBERAEREAREQBERAEREAREQBERAEREAREQBERAERLdtoUczALkoZH255+iPef2TFssLdTrJoo5olHylHf8OcsttAdwP2CR0rJorvZmnaB+r9s8/ugfqiYkRRG5mYNoH6o+MuLtAd6n7JHxFE7mSqZinv09svg6yCnpHI6HT2SKJ3k5Ejas8j5w1++ZtN6t0Pu75FF1JMuxEQSIiIAiIgCIiAIiIAiIgCU1hm0GpkXlZRbkOQ++CG6L+Rnack5+fdMFmJOpOs1/enfDF2aoOTYeJgStaDisbTwHIAeZIE0HaPpuQfxfEY+drheXsUH75bg59Wdcmj+kff5dmKK6QLMmwaqp5rWD0dwOuvcO+QG4+/+ftPKeta8VUSsseIWD6SheYYknn4DvkruxsfIuy77K8bEtftG48+17WAfU61UoU58GgHq6DlpxaiV3q69yyxurZu2xsprsamxxo1lVbsCCNGZASND05kzLdtAT4An4TX9sbUytnaNmULfUzKi24nJlZjoBZVawCgnkDxkeOms9Wb1Yw9XI7Wji5H5RW9a8+XD2o1TX2NJtFdr7FvdjffE2gSlFmlg11qccL8uvD3MPZNjnMBu7smq9XwFynvqZWBwu1vCsOYV3bWsa+DMNQZvGBvDXbaKWS6m1gSteRWa2cD53AeavpqNeEnSSGuxMRKSsFRERAKSoOnSIgGPtDe2nEKpkMxdwWRa0eyxgp0J4EBOnPrL2xt8MXLt7Gl27ThLcFldlbcI01IDqOmo+MgM1f4Wxzr0xMj/AKtMu5L8O1cNv+Blj/oTHLU1nWKjTGHw9xvMTxXYGGonuaioiIgCIiAIiIAlCZWR+0L/AKI9/wCyCG6LOXk8Z0HQfb5zHiQW39vnHbs6kR34O0c2Oa6qq+LhVncKx1Y6gADnwt4SW0lbOSTkzjfpzt4tqAfVorH2ufxl7c/0XDOxq8h8kotgPqKmrDRmXqTp3Sz6VsLJuuGbbTWtJSpO0psFtb68ZDI2gP8A9HPnOvblW0NgUfJDrUtYUa6cQI+eHA6NrqT7Zl1GVqNxNuDEm6kQ2xdzqdj0ZNtD2PY1Les/Dy4FYgKFHLnz9wnRN1MRacHGrTotNfPx1QEk+ZJJ98ic6jtanT66Mv6ykfjL+7lz5GyKhS/Z2nG7MN17O1U4NSP6LDp5Sulk5W3yW1EVGkuCc2jhJkVPVaoZLFKMp6FWGhnP9hbPvzHsw8hmWnDbsr7FOlmWeta8Q+apQoX0GpLEDQczN+jnZGbi47LtC3jfUcP5Wy48teJy9h19Y8+Echp5zEXHXNv2vjV5BqdzQnEh9es/J0BbhBB07u7XQiaXFSqzOpNcG5YWHXRWtdKKiINFRQAqgdwAkD6Q8VH2dc7HhahDfVZ31WVglHU/Z5gkHkZIbvbOOFiJVZcbOzB4rG9UdSeQJPCo10A15ACaxt7a67Ub5LisHxwwOVevOt1U6/Jq26OWI9YjUBQR1I0Skoq2IxcnSMfH3ltpC/ulQKQQp+UVEvjgkdLPpU/par/S8NlrcMAVIII1BB1BHiD3yw411BAIPUHmD7RNdfBs2eTZhKXo11swx9Ed74v1W6/k+jaDTQ9c+LVp9JHXNpKVxNriY2zs6vIqW2lw6N0YeR0II7iCCCDzBEyZsMQiJSAatvBmpj7SxLb3WupqcmrtHIVOMtUyIWPIEhW018DPK7Tpytp4/wAmtS3sqcntDWwZa+PsgnEw5AnhPLXXlNT9NO2Kn7HGRg1iWG2wA69mOBlVW8GPHrp4DzkD6LtvphZjLdyryVSvj10COrEoW8jqRr3cpllgi86yX1Onj1HwzveNeUPl3iSyOCNR3yDmVg5HCdD0P2GamiIy9iUiUlZU6CIiAIiIBaybeBSfh7ZDkzK2hZq2nh98xZZHKTtlJrG1y2LltkNXZZRdSlTmpWeyl6zYVYoo4ijB9NRroR05kjaJSVnBSVMQm4O0c12nUMnGuwKcRqqmxGtx+MFbLLKmGh7M81BIHXQnUnTnK+iLdnJwabGyW4Vu4StHUoR9Nj9FiOWnxk/vE607SxLrGVEFGWjMxAUAdkw1J6d8ks/buPQga2+tQ3zdDxM57girqznyAJmDPcPJHhno4GprfIkZEVW27Pueymtrse5uO2mvTtarD862pToGVurLqOY1GpJkpW/EoOhGoB0I0I18R3Gepmx5Hjdo0TgpqmY1++wdeHExcmy08h21NlFSH61llgHqjwXiPlImjdWrgXtWdrwXdsmtnqtZ7G4rCGQg8BPRTqAAPCT+krOmTUSlx0OcMEY/Mg7N2KrOWRbk3qPoXX2NXy+sgIDDybUSYpqVFCooVR0CgAD2AS5E5SnKXLOsYRjwhKSsSpY1vaSHZ9jZdIJpY65dK89Bpp8prXuZdPWA+cNTzIm012BgGUgggEEdCCNQRLJHjIXdofJrbMMn1EAtx/KlyQa/0GBA/oss9HS5r8jPP1eGvOjY5qXpJ3lbAxPyR0uubs6zy9TkS9mh8AOXmRNsnGfTTlcedVV+bxy3vtcj7qx8Zrk6RgbpWaEepJJJJJJJ1LE9SSepnl0BBB6Gd93Z3J2fl4ONc+JXxPRUWK8ScR4QCTwkc5M4m4GzqmBXErJHTj4n/wARMz2R+Wd3Zrm5O9db7Kpvy7VUqxod258ViHReg5lhwn3yYp3npf5leW3mMTJ4T7G4NDNZwQK829QAtdW2qToAAq9pjFBoB05lR751GaF1OrSIdN8aK1/Li+oKOb2496VgeJsK8I95myAzVd/CBszLB+lQ6geLOOFQPMkibTWNAB4AQy6Z6iIkEieXbQa+E9THz20Q+fKCGRTNqSfGJSVljiIiIBrW9KD5Vs8kAg5FqEHmCHxbuRHePVEwdpbHx8K2nKox6qglnBcURVAqtHDxHQaAK3Ade4cUkN8wQMVx9DNxvg7FD/iMl8ihbEZHAZXBVlPQgjQgzBqm1NHoaRXBnuVkHsLIapjiXMS9Y4qXP8tQDoDr3umoVvce+TkxNUzanYiIkEiIkPtrbDYjK9lTNjkaPZWCzUtryZ0HM1kdSOmnh0lK+iIbrkmJSRVG8mI68S5VBXx7RfxM1bebe26ki6jJwjiG6uouEsutrLDV2YKwU6ddNddJeOKUnRWWSMVZv017OYfuvh8IJfsMrj06LWeDhJ/SGgms7N3ht2heKcTPts/ONRi1U1VL3s1lxsbXroB1M3zZGwasZmdON7bAA91rs9jAdBqeQXryAAmzBppQlubMWfUxlHakSc4Z6Wj/AAs/lRR/mM7nOIemJNNp/wBbFqP/AD2j8JrnwefP0s7H6Ol02Th/+3r+6bHOR7q+lnGoxqaL8e9TVWicVfA6HhUDi5sGGvhpJfI9MeCvzasp/ZWi/wCNxMzTs0LJGuTwmyjffteoEKz5FL1vprwOKa3qfTyYAye2bvhUVZcwjGvpXitrsOi6DQGyt+j1kkaEeIBAMgtwtujaF2dkJWa1e2kBWILerQq6nTlz01lr0gpqw8sHaDfqNhPz8vVmqPBS7ZLZmaNqPWlIY4tVi22XMpVL2rPFVVVroWUNwszdPUA589N4x34lBkJV80ewfdJTZjeqR4H74Yi+pmRESDoJhbTPIe2ZswNqfR9/4SUVlwYMREk5CIiAa7v6P9j4h9C/Ff4ZFf7ZNGRO/Q/g3JIGvBX2n9ky2f5JJ1NqoPiAfiJg1q6pnoaJ9GQ++OGbcO0pytrU2VOOTJYg1BU93LUeYJE1PY3pAtUAZVQtUgaW06K+hA0L1sdCf6p906K6ggg8wQQR5HrOJ24hx7LKG60uUHmnWtvepWZ8dONM9fS4ceWbjLp06fQ6PTv9hH51liHwem4faEI+2X698sNxrXZZYD0NWPk2A6dfWSsj7ZzLCxvlN1dCNobX4SQeaoATYw89Bp7SJ2fExkqRa6lCogCqoGgAHQRKMYopqcSxT2wlZEna+RawGPhuFOmtuSRUgGvPSvU2MfcB5iTcSs5Np8I4JdzVt4PR/g5upsq4HP8AKU6I3vGhU+8TGxPR7jY+DkYyG11vHF+VKkq6qezZOFQAQdJuUpLrLPiyrxx5ojtzxX8hoampa1etGKIoUBtNH1A79QRMezeodtZXVj22Cp+BrFahF4wAWUdrYpOmo5gaS5uhold1Ov8AuMm9dPBbH7VAPLSwTJyd28O1y9mHjO7HVmempmY+LErqT7Z7EXaTPGkqk0zG/fA/8zt/tsL/AF5z/wBImysjPyaraMYjhqNbcd+GCdHLLppcderTbt7dyKL8VkxcfGqtBV1K1VpxcB1NZdVBAYcpEZPyNaycnYjU1gAW2HGxwtOvLXjQ8RUfWXp1lMkmvay8McZqm6Of/vNzvzCf3nD/ANaP3m535hP7zh/606NjbGqwG4Ltn15WOf8Ad3pi1XX1j83cqoWsHg41Pj4zLa7CsGmNslbX7g+ClFYP9O22oBR46anyMqnjauzm9NTqiD9HqZOzacgWYvG1jqyBcnC05IF0Ym7lJtLu3V2z6HeyymyopXkYSV0126dolX+0cRJ4V1djz4RoAOUil2XsxbmGe+I2QuutNdYrooB0PDwVj4s51Pl0ldk4Ozn2pWmHVjWVvj2m5eBLKSyMnZGvjBHGOJ9eHuI1iOVOW1Jnd4dsbJjZO38motXdj9pWnKq75TgC1x4WoLuHiHTVeR8BJ3YO9itkpRZQ9Ru4hWTZj2hmRSxB7G1yvIE6kAcpcG7+J/M8X+70f9kzthbGx6bS9ONRW3CRx101I2hI1HEqg6TszkmrNhEREqdBMHag5L7TM6Yu0V1T2GERLgjIlJWWOIiIgGBt7G7XFvrP8pTan6yMPxmJu3km3CxrD1eilj7WrUn75LXjVGHipH2TX9yP/LsUfVpVf1PVP+GY9avKjbon5mTk07fTdX5RYmRUgsdBpZSWKC9BzUa9OJdToDyOuhm4xMEZOLtHonM22YtgCpsq4N48FdPZnxFofUHzXWbPsOraFTUrlPTYmjq5QMbF0VjW72HQMSQqnRe/WbJKy8srkqoTubt/boIlvIJCMV04grcOvTXQ6a6d00jdP0mY2VpXkkY94OhDH8kxB09Rz09jfbKRhKStFXNJ0ze5SeLrlRSzsAqgksTyAHMknwmmbpb9fujtC+mpR2FdYNbEeu5DaM58FOvIeQhQbTfYOaTS7k5sPRdoZyd7DGt09tXZk/Gv7JsU1vZra7WydO7DxQfb22QR9hE2Sevh/TR5GdfEYkXvNk1V4tnbobFcdn2Q5tc1nqrUo8ST7uvdMja21acSo25Fi1oO89SfBQObHyHOcd3v3ztzra2p4qK6HL1ODpeW4Spdj0UaE+r8T3S05qK6lsGnyZpVBHRdi7C2piY9aFsXICoBwWNZVZWPzYtCsLdOQ4iF6TA2/tjPqGl+McSk8ny1IyOzGoGqqoGhOvIsNB10PSWNxN8Nq21lrMZcqhdOG3VaL7PHgDHgs9vq+09JO5Js2nk1m6iynFxiHFVoAe/I+iWUEjs6+7xY+U5eDjbui8suSNxbH7zMTgUJWyOo5ZFbMuQSTqS9oOr6kkkNqCT0mRsrd1abe2e2260IUV7eAcCMQWCpWqqNdBqdNeUm4nekZtz4Ey9mj1j7PxmHJDZi9T7oZMeTOiIlTqJbvTiUjxEuRAIGVl3Lr4XPnz+MtSxwYiUlnMy0pray1giINWZjoAIBeM5VsL0h0YuMtT03u1TWqTWqEH8s5Gmrg9CO6WN5d/L8wtVgLYlYVixUflnQA6sT/Ippr3g+Y6TRMb5o0AAI1A9vj5zJqJxaqj2dBopOT3OunHv9Tt+xt6FzR/stYc/Ua7HVx/WTjLD4STK5+vLCq9rZYH2CkzgBUHQ6cx0PePYZM7M3qzcbTscu0AfRYixf1bA32aThHwvdGrLoM69Ek/sdnWjPP/psZfblO32DHE9jZ+ee7DX9K9v8omh7L9LuQmgyaKrR3tWTW36p1X7RNs2X6VsG3labaD/xU9T+0QsNPbpO8ceB8HnZcerx+pMzrNjbQYcsjET/AOG5/vtE+Xt4MU05d9bMGKW2KWA0BIY6kLqdB5T7C2dtSnJXix7a7B11rYN8dDynLNheifttpX5e0ADUb7Gqo69p65KtZpy4O/h7+/lyPeOOMfSjI8kpeo0TF2FtnK2PxKbXxg2q0kntrEAHrKOr1g9F8iQJ49C+C1u0LEF9mPw0OWZBXrorLqG7RSAPd3T6bVdBoBoB0A6D2Tl/pYtx8ME0VKuXmI1dli6g9gCO04gDpqx0XXTXrz5RJRjF3wWxbsk1FcmhrvlfjZ+RZj2dstoCq16cTFKjoh/JBQNeInp0Ikg/pI2hYNESoH+jRa59w1mN6NLeDalXg9dyfFQwHxSdtXl0lMdyjadGrVrHgyuDhfzbZwhtj7S2hbx205NjE8nvU1VoD9RX0Cr/AFQffNx3d9GKqwfPdbfChAey/TY87PZyHtnR4l1iinb6szz1mSUdkfKuyPKIAAAAAOQA5AAdAB3CVlYnQyCIiAUktgpog8+fxkZUnEwHjJoCQy8EViIkHQREQDEz6uJdR1H3d8jJPSIy6OBvI9P2SUc5r3LE5H6YMu0ZVaW+rjBA1Z+g1vMOWP1hyAHgde+dckPvhbwYGQwVWIqYKrAEFmHCvXv1Micdyotgy+FkU6ujWfR/uL2+zA1mXkVplq7PXSKFDpZqoDO9bMfV8+/lJjG9EGAmnE2S+n1rtNf1FWbvs3EFFNdS/NrREHsVQPwmTI2o6+JK206s0v8A8K9mfmLP7xkf98jt5fR1s7Hwcm5MYl6ce6xdbbj6yVsV6t5Tosw9s44txrkPR6rFP6SERSI3y7s+XK+g9gnuWsQ61rr9VfuEuzzJcn2ON3BP5FFXRgy+qw5hlJVgfEMOYmx7M372hj6BMpnA+jeBaPidG/5prsSY5JR4ZzyabFk9UUzp+y/TE40GXiqfF6G09/Z2dP1jNB3i2y+dlWZFvIudET83WuvZp7QOZPiTI6JaWaUlTOOHQYsM98CS3WyOzz8Vj0F6D9fVB/iE+gJ81veatLF61stg9qMGH3T6UDA8x0PMezumrSvynjfjMazJ90ViImk8gREQBKSs90VcbafH2QDL2dV9I+wTPnlV0Gg7p6lTslSEREEiIiAJbvqDDQ//AJLkQCEsQqdDNf3yXjorrHW3LxF08QMhHYfqo03XJoDjz7jNO3mUrfs8H+f16/2GRJs57aZucRKFgOpEguVgjXl48paOSg6uvxE8nNr/ADifrL+2AfL+fg2133VgV/k7rU5sdfVsbTkF9ktDEu7+zHvY/hNn35xm/dfJTGAsa6+lkVCvrdpUpYak6A6o0gcq26p3R6CrVtwuC6cjoDpyJB6jpOfhQ5o1rXZ0qUix8is+vX8G/bHyGz84vuQ/iZuePuDtBvnDGr9tjuR7lTQ/GTOF6L9f4zluR9XHVawf0n4j8JPgx7FXr8382cvvoKacVwBPIAICzE9Aq66k+ybTuz6OsrK9e+x8ekj1QyL27k9DwaaIPadfKdV2Ju3jYX8XpVW73OrWH22Nqx+MlpKxQ7HOWtzP9z/05yPRLSRo+XkEEaEaVD/LOh49XAiqCTwqq6nqeEAanz5S5EuopcGeeSc/U2/7EREkoIiFBJ0EAKpJ0ElsWjgHn3zziY3BzPX7vITJkNnSMaEREguIiIAiIgCIiAJgbY2NTloEyKw6qwdddQVYAgMpHMHQke+Z8QDUrd0sav8AkFI8SXPx1Mt/vcxP5rT70B++bgRrMO7BB+by8u6TZzcX7Gt/vcw/5pj/ANkn7Jr3pA2Ri07NyGTFx1dlCKy1Vhg1jquoOnI8zN3sqK9R+yaL6WMoDFqq77b0PuqBck+XJR+kJJVXZom6lKrtDDCqAPlA5AAdKrfCWdtOHycg9xyXB913AfumRu22m0cLX+cqPjXYPxkS1/aK1qgnjsa7TvIa42EDz0Okqdfc+h4mPs/NTIqS2puJLFDqfJufxmRLHEREQBERAEpPSIW6DWZtGB9f4D9sEpNmJTSXPIe/uEk8fHCDz8ZdVQBoBPUizoo0IiJBYREQBERAEREAREQBEsNkeAng3mAZUTDNp8ZTjPiYBmETgnpM21XftJ1V1CYw7JeYH5QkNeevki/oGdu1ny96X7AdsZCha1ClR6iKupKKzF9B6zEk6k84Bcyc+jTR7F7jyJ1BHQgr0IkMN4GqHAoVwvJX5jUDodPGRu1Nl24zKtyFeNEsQ/RdHUMrI3RhoR079RMOAdw9D++1LU/JL2Fdqu5r4jojq7FuBSehGp5HqJ1NHDfNIPsOv3T48m5bu7IxLAOPbXyc/V7G7kfDi41EmyjhZ9K9mfA/Az2uOx7vunPd1t08Wz+L7bzL2A9YU5fBp+gh4h8Z0bEo7OtU4nbhAHFYxZ2072Y82PmYsbCqYBPUgfbMmvBUddT7ZbjWCdqM1VA6SswuI+J+MqLD4yCxmRMUXGehkeIgGREoraiVgCIiAIiIAiIgCIiAeWrB7pbNA85eiAWDj+cp8nPjMiIBjfJz5TUdrei/Z+Vc91+OWssbidhdaup9gbQe6bvEA1LbG4WJl4tWNbT+ToAWohz2lYUaABydSNO46yDT0MbNHWm0+25/wM6TEA59V6Idlqdfkpb+tdcR8OKZNPot2Yp5YKH+s9jD7Xm8RANc2VufiYrizGxKa3AIDqPWAI0I1J75M9iZlRAMXsD5SvYHymTEAxvk58Z6+T+cvxALIoHnPa1Ad09xAEREAREQBERAEREAREQBERAEREAREQBERAEREAREQBERAEREAREQBERAEREAREQD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2" name="Picture 6" descr="http://nicecliparts.com/download/Waiter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9676"/>
            <a:ext cx="28384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Content Placeholder 5" descr="http://www.clker.com/cliparts/e/0/7/4/11949860371828264602orange_juice_box.svg.med.png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0338"/>
            <a:ext cx="792088" cy="13080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578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latin typeface="Comic Sans MS" pitchFamily="66" charset="0"/>
              </a:rPr>
              <a:t>Un </a:t>
            </a:r>
            <a:r>
              <a:rPr lang="en-GB" sz="5400" dirty="0" err="1" smtClean="0">
                <a:latin typeface="Comic Sans MS" pitchFamily="66" charset="0"/>
              </a:rPr>
              <a:t>chocolat</a:t>
            </a:r>
            <a:r>
              <a:rPr lang="en-GB" sz="5400" dirty="0" smtClean="0">
                <a:latin typeface="Comic Sans MS" pitchFamily="66" charset="0"/>
              </a:rPr>
              <a:t> </a:t>
            </a:r>
            <a:r>
              <a:rPr lang="en-GB" sz="5400" dirty="0" err="1" smtClean="0">
                <a:latin typeface="Comic Sans MS" pitchFamily="66" charset="0"/>
              </a:rPr>
              <a:t>chaud</a:t>
            </a:r>
            <a:endParaRPr lang="en-GB" sz="5400" dirty="0">
              <a:latin typeface="Comic Sans MS" pitchFamily="66" charset="0"/>
            </a:endParaRPr>
          </a:p>
        </p:txBody>
      </p:sp>
      <p:pic>
        <p:nvPicPr>
          <p:cNvPr id="6146" name="Picture 2" descr="http://intoxicologist.net/wp-content/uploads/2010/11/coffee-or-hot-chocolate-with-whipped-cream-cocktail-clip-a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61" y="1672027"/>
            <a:ext cx="3816424" cy="477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35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latin typeface="Comic Sans MS" pitchFamily="66" charset="0"/>
              </a:rPr>
              <a:t>Un café</a:t>
            </a:r>
            <a:endParaRPr lang="en-GB" sz="5400" dirty="0">
              <a:latin typeface="Comic Sans MS" pitchFamily="66" charset="0"/>
            </a:endParaRPr>
          </a:p>
        </p:txBody>
      </p:sp>
      <p:pic>
        <p:nvPicPr>
          <p:cNvPr id="4" name="Content Placeholder 3" descr="http://www.polyvore.com/cgi/img-thing?.out=jpg&amp;size=l&amp;tid=40795199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958181"/>
            <a:ext cx="3810000" cy="381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943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latin typeface="Comic Sans MS" pitchFamily="66" charset="0"/>
              </a:rPr>
              <a:t>Un </a:t>
            </a:r>
            <a:r>
              <a:rPr lang="en-GB" sz="6000" dirty="0" err="1" smtClean="0">
                <a:latin typeface="Comic Sans MS" pitchFamily="66" charset="0"/>
              </a:rPr>
              <a:t>thé</a:t>
            </a:r>
            <a:endParaRPr lang="en-GB" sz="6000" dirty="0">
              <a:latin typeface="Comic Sans MS" pitchFamily="66" charset="0"/>
            </a:endParaRPr>
          </a:p>
        </p:txBody>
      </p:sp>
      <p:pic>
        <p:nvPicPr>
          <p:cNvPr id="8194" name="Picture 2" descr="http://heathersanimations.com/food/p_a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04864"/>
            <a:ext cx="530801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784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latin typeface="Comic Sans MS" pitchFamily="66" charset="0"/>
              </a:rPr>
              <a:t>Un jus de </a:t>
            </a:r>
            <a:r>
              <a:rPr lang="en-GB" sz="6000" dirty="0" err="1" smtClean="0">
                <a:latin typeface="Comic Sans MS" pitchFamily="66" charset="0"/>
              </a:rPr>
              <a:t>pomme</a:t>
            </a:r>
            <a:endParaRPr lang="en-GB" sz="6000" dirty="0">
              <a:latin typeface="Comic Sans MS" pitchFamily="66" charset="0"/>
            </a:endParaRPr>
          </a:p>
        </p:txBody>
      </p:sp>
      <p:pic>
        <p:nvPicPr>
          <p:cNvPr id="5" name="Content Placeholder 4" descr="http://www.clker.com/cliparts/O/z/1/L/y/0/apple-juice-box-md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60848"/>
            <a:ext cx="4032448" cy="3888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894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latin typeface="Comic Sans MS" pitchFamily="66" charset="0"/>
              </a:rPr>
              <a:t>Un jus </a:t>
            </a:r>
            <a:r>
              <a:rPr lang="en-GB" sz="6000" dirty="0" err="1" smtClean="0">
                <a:latin typeface="Comic Sans MS" pitchFamily="66" charset="0"/>
              </a:rPr>
              <a:t>d’orange</a:t>
            </a:r>
            <a:endParaRPr lang="en-GB" sz="6000" dirty="0">
              <a:latin typeface="Comic Sans MS" pitchFamily="66" charset="0"/>
            </a:endParaRPr>
          </a:p>
        </p:txBody>
      </p:sp>
      <p:pic>
        <p:nvPicPr>
          <p:cNvPr id="6" name="Content Placeholder 5" descr="http://www.clker.com/cliparts/e/0/7/4/11949860371828264602orange_juice_box.svg.med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060848"/>
            <a:ext cx="4176464" cy="3960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938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151" y="8166"/>
            <a:ext cx="8229600" cy="864096"/>
          </a:xfrm>
        </p:spPr>
        <p:txBody>
          <a:bodyPr/>
          <a:lstStyle/>
          <a:p>
            <a:r>
              <a:rPr lang="en-GB" dirty="0" err="1" smtClean="0">
                <a:latin typeface="Comic Sans MS" pitchFamily="66" charset="0"/>
              </a:rPr>
              <a:t>Écoutez</a:t>
            </a:r>
            <a:r>
              <a:rPr lang="en-GB" dirty="0" smtClean="0">
                <a:latin typeface="Comic Sans MS" pitchFamily="66" charset="0"/>
              </a:rPr>
              <a:t> et </a:t>
            </a:r>
            <a:r>
              <a:rPr lang="en-GB" dirty="0" err="1" smtClean="0">
                <a:latin typeface="Comic Sans MS" pitchFamily="66" charset="0"/>
              </a:rPr>
              <a:t>répetez</a:t>
            </a:r>
            <a:r>
              <a:rPr lang="en-GB" dirty="0" smtClean="0">
                <a:latin typeface="Comic Sans MS" pitchFamily="66" charset="0"/>
              </a:rPr>
              <a:t>!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6" name="Content Placeholder 5" descr="http://www.clker.com/cliparts/e/0/7/4/11949860371828264602orange_juice_box.svg.med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627" y="1052736"/>
            <a:ext cx="1681477" cy="2232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Content Placeholder 4" descr="http://www.clker.com/cliparts/O/z/1/L/y/0/apple-juice-box-md.pn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53" y="1052736"/>
            <a:ext cx="1658140" cy="2304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 descr="http://heathersanimations.com/food/p_a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974313"/>
            <a:ext cx="3538679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Content Placeholder 3" descr="http://www.polyvore.com/cgi/img-thing?.out=jpg&amp;size=l&amp;tid=40795199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03057"/>
            <a:ext cx="1812632" cy="1775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 descr="http://intoxicologist.net/wp-content/uploads/2010/11/coffee-or-hot-chocolate-with-whipped-cream-cocktail-clip-art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036711"/>
            <a:ext cx="2041089" cy="255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80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80728"/>
            <a:ext cx="9144000" cy="1143000"/>
          </a:xfrm>
        </p:spPr>
        <p:txBody>
          <a:bodyPr>
            <a:noAutofit/>
          </a:bodyPr>
          <a:lstStyle/>
          <a:p>
            <a:r>
              <a:rPr lang="en-GB" sz="3200" dirty="0" err="1" smtClean="0">
                <a:latin typeface="Comic Sans MS" pitchFamily="66" charset="0"/>
              </a:rPr>
              <a:t>Écrivez</a:t>
            </a:r>
            <a:r>
              <a:rPr lang="en-GB" sz="3200" dirty="0" smtClean="0">
                <a:latin typeface="Comic Sans MS" pitchFamily="66" charset="0"/>
              </a:rPr>
              <a:t> le </a:t>
            </a:r>
            <a:r>
              <a:rPr lang="en-GB" sz="3200" dirty="0" err="1" smtClean="0">
                <a:latin typeface="Comic Sans MS" pitchFamily="66" charset="0"/>
              </a:rPr>
              <a:t>vocabulaire</a:t>
            </a:r>
            <a:r>
              <a:rPr lang="en-GB" sz="3200" dirty="0" smtClean="0">
                <a:latin typeface="Comic Sans MS" pitchFamily="66" charset="0"/>
              </a:rPr>
              <a:t>, </a:t>
            </a:r>
            <a:r>
              <a:rPr lang="en-GB" sz="3200" dirty="0" err="1" smtClean="0">
                <a:latin typeface="Comic Sans MS" pitchFamily="66" charset="0"/>
              </a:rPr>
              <a:t>s’il</a:t>
            </a:r>
            <a:r>
              <a:rPr lang="en-GB" sz="3200" dirty="0" smtClean="0">
                <a:latin typeface="Comic Sans MS" pitchFamily="66" charset="0"/>
              </a:rPr>
              <a:t> </a:t>
            </a:r>
            <a:r>
              <a:rPr lang="en-GB" sz="3200" dirty="0" err="1" smtClean="0">
                <a:latin typeface="Comic Sans MS" pitchFamily="66" charset="0"/>
              </a:rPr>
              <a:t>vous</a:t>
            </a:r>
            <a:r>
              <a:rPr lang="en-GB" sz="3200" dirty="0" smtClean="0">
                <a:latin typeface="Comic Sans MS" pitchFamily="66" charset="0"/>
              </a:rPr>
              <a:t> </a:t>
            </a:r>
            <a:r>
              <a:rPr lang="en-GB" sz="3200" dirty="0" err="1" smtClean="0">
                <a:latin typeface="Comic Sans MS" pitchFamily="66" charset="0"/>
              </a:rPr>
              <a:t>plaît</a:t>
            </a:r>
            <a:r>
              <a:rPr lang="en-GB" sz="3200" dirty="0" smtClean="0">
                <a:latin typeface="Comic Sans MS" pitchFamily="66" charset="0"/>
              </a:rPr>
              <a:t>!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4" name="Picture 6" descr="https://encrypted-tbn1.gstatic.com/images?q=tbn:ANd9GcQyGmhPrS43lCrAyKtDwEUa58RcaphhL8T4Ckn1NdFgASlmaG5v_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3484">
            <a:off x="3146954" y="2911608"/>
            <a:ext cx="2922103" cy="113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48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WordArt 4"/>
          <p:cNvSpPr>
            <a:spLocks noChangeArrowheads="1" noChangeShapeType="1" noTextEdit="1"/>
          </p:cNvSpPr>
          <p:nvPr/>
        </p:nvSpPr>
        <p:spPr bwMode="auto">
          <a:xfrm>
            <a:off x="250825" y="260350"/>
            <a:ext cx="201612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Bonjour!</a:t>
            </a:r>
          </a:p>
        </p:txBody>
      </p:sp>
      <p:sp>
        <p:nvSpPr>
          <p:cNvPr id="35845" name="WordArt 5"/>
          <p:cNvSpPr>
            <a:spLocks noChangeArrowheads="1" noChangeShapeType="1" noTextEdit="1"/>
          </p:cNvSpPr>
          <p:nvPr/>
        </p:nvSpPr>
        <p:spPr bwMode="auto">
          <a:xfrm>
            <a:off x="250825" y="1052513"/>
            <a:ext cx="2376488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Je voudrais...</a:t>
            </a:r>
          </a:p>
        </p:txBody>
      </p:sp>
      <p:sp>
        <p:nvSpPr>
          <p:cNvPr id="35846" name="WordArt 6"/>
          <p:cNvSpPr>
            <a:spLocks noChangeArrowheads="1" noChangeShapeType="1" noTextEdit="1"/>
          </p:cNvSpPr>
          <p:nvPr/>
        </p:nvSpPr>
        <p:spPr bwMode="auto">
          <a:xfrm>
            <a:off x="6133306" y="1052513"/>
            <a:ext cx="2376488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 err="1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s'il</a:t>
            </a:r>
            <a:r>
              <a:rPr lang="en-GB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</a:t>
            </a:r>
            <a:r>
              <a:rPr lang="en-GB" sz="3600" kern="10" dirty="0" err="1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vous</a:t>
            </a:r>
            <a:r>
              <a:rPr lang="en-GB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</a:t>
            </a:r>
            <a:r>
              <a:rPr lang="en-GB" sz="3600" kern="10" dirty="0" err="1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plaît</a:t>
            </a:r>
            <a:endParaRPr lang="en-GB" sz="36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395288" y="2924175"/>
            <a:ext cx="720725" cy="488950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15000"/>
              </a:spcBef>
            </a:pPr>
            <a:r>
              <a:rPr lang="en-GB" sz="2600">
                <a:latin typeface="Comic Sans MS" pitchFamily="66" charset="0"/>
              </a:rPr>
              <a:t>1</a:t>
            </a: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395288" y="3933825"/>
            <a:ext cx="720725" cy="488950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15000"/>
              </a:spcBef>
            </a:pPr>
            <a:r>
              <a:rPr lang="en-GB" sz="2600">
                <a:latin typeface="Comic Sans MS" pitchFamily="66" charset="0"/>
              </a:rPr>
              <a:t>2</a:t>
            </a: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395288" y="4941888"/>
            <a:ext cx="720725" cy="488950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15000"/>
              </a:spcBef>
            </a:pPr>
            <a:r>
              <a:rPr lang="en-GB" sz="2600">
                <a:latin typeface="Comic Sans MS" pitchFamily="66" charset="0"/>
              </a:rPr>
              <a:t>3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395288" y="5949950"/>
            <a:ext cx="720725" cy="488950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15000"/>
              </a:spcBef>
            </a:pPr>
            <a:r>
              <a:rPr lang="en-GB" sz="2600">
                <a:latin typeface="Comic Sans MS" pitchFamily="66" charset="0"/>
              </a:rPr>
              <a:t>4</a:t>
            </a:r>
          </a:p>
        </p:txBody>
      </p:sp>
      <p:sp>
        <p:nvSpPr>
          <p:cNvPr id="35857" name="Text Box 17"/>
          <p:cNvSpPr txBox="1">
            <a:spLocks noChangeArrowheads="1"/>
          </p:cNvSpPr>
          <p:nvPr/>
        </p:nvSpPr>
        <p:spPr bwMode="auto">
          <a:xfrm>
            <a:off x="4438481" y="2679700"/>
            <a:ext cx="720725" cy="488950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15000"/>
              </a:spcBef>
            </a:pPr>
            <a:r>
              <a:rPr lang="en-GB" sz="2600">
                <a:latin typeface="Comic Sans MS" pitchFamily="66" charset="0"/>
              </a:rPr>
              <a:t>5</a:t>
            </a:r>
          </a:p>
        </p:txBody>
      </p:sp>
      <p:sp>
        <p:nvSpPr>
          <p:cNvPr id="35858" name="Text Box 18"/>
          <p:cNvSpPr txBox="1">
            <a:spLocks noChangeArrowheads="1"/>
          </p:cNvSpPr>
          <p:nvPr/>
        </p:nvSpPr>
        <p:spPr bwMode="auto">
          <a:xfrm>
            <a:off x="4427538" y="3933825"/>
            <a:ext cx="720725" cy="488950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15000"/>
              </a:spcBef>
            </a:pPr>
            <a:r>
              <a:rPr lang="en-GB" sz="2600">
                <a:latin typeface="Comic Sans MS" pitchFamily="66" charset="0"/>
              </a:rPr>
              <a:t>6</a:t>
            </a:r>
          </a:p>
        </p:txBody>
      </p:sp>
      <p:sp>
        <p:nvSpPr>
          <p:cNvPr id="35859" name="Text Box 19"/>
          <p:cNvSpPr txBox="1">
            <a:spLocks noChangeArrowheads="1"/>
          </p:cNvSpPr>
          <p:nvPr/>
        </p:nvSpPr>
        <p:spPr bwMode="auto">
          <a:xfrm>
            <a:off x="4427538" y="5036110"/>
            <a:ext cx="720725" cy="488950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15000"/>
              </a:spcBef>
            </a:pPr>
            <a:r>
              <a:rPr lang="en-GB" sz="2600">
                <a:latin typeface="Comic Sans MS" pitchFamily="66" charset="0"/>
              </a:rPr>
              <a:t>7</a:t>
            </a:r>
          </a:p>
        </p:txBody>
      </p:sp>
      <p:sp>
        <p:nvSpPr>
          <p:cNvPr id="35860" name="Text Box 20"/>
          <p:cNvSpPr txBox="1">
            <a:spLocks noChangeArrowheads="1"/>
          </p:cNvSpPr>
          <p:nvPr/>
        </p:nvSpPr>
        <p:spPr bwMode="auto">
          <a:xfrm>
            <a:off x="4438481" y="6072605"/>
            <a:ext cx="720725" cy="488950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15000"/>
              </a:spcBef>
            </a:pPr>
            <a:r>
              <a:rPr lang="en-GB" sz="2600">
                <a:latin typeface="Comic Sans MS" pitchFamily="66" charset="0"/>
              </a:rPr>
              <a:t>8</a:t>
            </a:r>
          </a:p>
        </p:txBody>
      </p:sp>
      <p:pic>
        <p:nvPicPr>
          <p:cNvPr id="30" name="Picture 2" descr="http://heathersanimations.com/food/p_a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842" y="260350"/>
            <a:ext cx="2847402" cy="1854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Content Placeholder 4" descr="http://www.clker.com/cliparts/O/z/1/L/y/0/apple-juice-box-md.pn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01" y="2415028"/>
            <a:ext cx="1008112" cy="13522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2" descr="http://intoxicologist.net/wp-content/uploads/2010/11/coffee-or-hot-chocolate-with-whipped-cream-cocktail-clip-ar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360" y="4664418"/>
            <a:ext cx="968379" cy="121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http://intoxicologist.net/wp-content/uploads/2010/11/coffee-or-hot-chocolate-with-whipped-cream-cocktail-clip-ar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839" y="4687554"/>
            <a:ext cx="947259" cy="118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Content Placeholder 3" descr="http://static3cdn.echalk.net/images/www/echalk/clipart/Food/croissant.png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766" y="3574505"/>
            <a:ext cx="1692076" cy="1367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Content Placeholder 4" descr="http://sr.photos3.fotosearch.com/bthumb/CSP/CSP538/k5383447.jpg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7" y="5878930"/>
            <a:ext cx="1728192" cy="1078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Content Placeholder 3" descr="http://www.polyvore.com/cgi/img-thing?.out=jpg&amp;size=l&amp;tid=40795199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086" y="2263982"/>
            <a:ext cx="906316" cy="927781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Content Placeholder 5" descr="http://www.clker.com/cliparts/e/0/7/4/11949860371828264602orange_juice_box.svg.med.png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645" y="3350193"/>
            <a:ext cx="813198" cy="1167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4" descr="http://thumbs.gograph.com/gg57196007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5694">
            <a:off x="5231320" y="4712205"/>
            <a:ext cx="1625916" cy="108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716025"/>
            <a:ext cx="1109292" cy="1109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539045" y="4790918"/>
            <a:ext cx="11064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tx2"/>
                </a:solidFill>
                <a:latin typeface="Kristen ITC" pitchFamily="66" charset="0"/>
              </a:rPr>
              <a:t>+</a:t>
            </a:r>
          </a:p>
        </p:txBody>
      </p:sp>
      <p:pic>
        <p:nvPicPr>
          <p:cNvPr id="42" name="Content Placeholder 3" descr="http://www.polyvore.com/cgi/img-thing?.out=jpg&amp;size=l&amp;tid=40795199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045" y="5853189"/>
            <a:ext cx="906316" cy="92778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Content Placeholder 3" descr="http://www.polyvore.com/cgi/img-thing?.out=jpg&amp;size=l&amp;tid=40795199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197" y="5846487"/>
            <a:ext cx="906316" cy="9277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173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3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35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35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  <p:bldP spid="35845" grpId="0" animBg="1"/>
      <p:bldP spid="35846" grpId="0" animBg="1"/>
      <p:bldP spid="35849" grpId="0" animBg="1"/>
      <p:bldP spid="35850" grpId="0" animBg="1"/>
      <p:bldP spid="35851" grpId="0" animBg="1"/>
      <p:bldP spid="35852" grpId="0" animBg="1"/>
      <p:bldP spid="35857" grpId="0" animBg="1"/>
      <p:bldP spid="35858" grpId="0" animBg="1"/>
      <p:bldP spid="35859" grpId="0" animBg="1"/>
      <p:bldP spid="3586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810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9338849"/>
              </p:ext>
            </p:extLst>
          </p:nvPr>
        </p:nvGraphicFramePr>
        <p:xfrm>
          <a:off x="250825" y="188913"/>
          <a:ext cx="8642350" cy="6378975"/>
        </p:xfrm>
        <a:graphic>
          <a:graphicData uri="http://schemas.openxmlformats.org/drawingml/2006/table">
            <a:tbl>
              <a:tblPr/>
              <a:tblGrid>
                <a:gridCol w="2881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9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1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9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Ça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 fait </a:t>
                      </a:r>
                      <a:r>
                        <a:rPr lang="en-GB" sz="44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</a:rPr>
                        <a:t>   </a:t>
                      </a:r>
                      <a:r>
                        <a:rPr lang="en-GB" sz="4400" b="1" baseline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</a:rPr>
                        <a:t> </a:t>
                      </a:r>
                      <a:r>
                        <a:rPr lang="en-GB" sz="44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</a:rPr>
                        <a:t>    </a:t>
                      </a:r>
                      <a:r>
                        <a:rPr lang="en-GB" sz="60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</a:rPr>
                        <a:t>?</a:t>
                      </a:r>
                      <a:r>
                        <a:rPr lang="en-GB" sz="6000" b="1" baseline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</a:rPr>
                        <a:t> Euros</a:t>
                      </a:r>
                      <a:endParaRPr lang="en-US" sz="4400" b="1" dirty="0" smtClean="0">
                        <a:solidFill>
                          <a:schemeClr val="tx2"/>
                        </a:solidFill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2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212" name="Rectangle 24"/>
          <p:cNvSpPr>
            <a:spLocks noChangeArrowheads="1"/>
          </p:cNvSpPr>
          <p:nvPr/>
        </p:nvSpPr>
        <p:spPr bwMode="auto">
          <a:xfrm>
            <a:off x="5942013" y="836613"/>
            <a:ext cx="9350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sz="44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8213" name="Rectangle 29"/>
          <p:cNvSpPr>
            <a:spLocks noChangeArrowheads="1"/>
          </p:cNvSpPr>
          <p:nvPr/>
        </p:nvSpPr>
        <p:spPr bwMode="auto">
          <a:xfrm>
            <a:off x="3059113" y="2997200"/>
            <a:ext cx="10064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endParaRPr lang="en-US" sz="44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8214" name="Rectangle 32"/>
          <p:cNvSpPr>
            <a:spLocks noChangeArrowheads="1"/>
          </p:cNvSpPr>
          <p:nvPr/>
        </p:nvSpPr>
        <p:spPr bwMode="auto">
          <a:xfrm>
            <a:off x="6950075" y="4870450"/>
            <a:ext cx="1077913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sz="96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8216" name="Rectangle 34"/>
          <p:cNvSpPr>
            <a:spLocks noChangeArrowheads="1"/>
          </p:cNvSpPr>
          <p:nvPr/>
        </p:nvSpPr>
        <p:spPr bwMode="auto">
          <a:xfrm>
            <a:off x="3059113" y="5805488"/>
            <a:ext cx="576262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sz="44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8219" name="Picture 18" descr="5 euros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805950"/>
            <a:ext cx="227012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4" name="Picture 23" descr="10_euros_V_G_anv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435" y="2480463"/>
            <a:ext cx="2214753" cy="1033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http://image.guardian.co.uk/sys-images/Guardian/General/Pictures/1999/12/03/1euro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757" y="615807"/>
            <a:ext cx="1028236" cy="896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blogthebog.blogsome.com/images/2eur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426" y="2778674"/>
            <a:ext cx="1250179" cy="126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://blogthebog.blogsome.com/images/2eur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2997200"/>
            <a:ext cx="1250179" cy="126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http://blogthebog.blogsome.com/images/2eur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811" y="2852936"/>
            <a:ext cx="1250179" cy="126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8" descr="5 euros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476" y="4549439"/>
            <a:ext cx="2270125" cy="1004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 descr="http://image.guardian.co.uk/sys-images/Guardian/General/Pictures/1999/12/03/1euro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768" y="5627828"/>
            <a:ext cx="881388" cy="847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image.guardian.co.uk/sys-images/Guardian/General/Pictures/1999/12/03/1euro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045" y="269301"/>
            <a:ext cx="1028236" cy="896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http://image.guardian.co.uk/sys-images/Guardian/General/Pictures/1999/12/03/1euror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729" y="1400469"/>
            <a:ext cx="1028236" cy="82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3" descr="10_euros_V_G_anv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756" y="4639926"/>
            <a:ext cx="2204699" cy="91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2" descr="http://image.guardian.co.uk/sys-images/Guardian/General/Pictures/1999/12/03/1euror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84" y="3627513"/>
            <a:ext cx="881388" cy="74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http://image.guardian.co.uk/sys-images/Guardian/General/Pictures/1999/12/03/1euror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740263"/>
            <a:ext cx="881388" cy="74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http://image.guardian.co.uk/sys-images/Guardian/General/Pictures/1999/12/03/1euro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052" y="5661248"/>
            <a:ext cx="881388" cy="886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8" descr="5 euros.jp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25" y="4573170"/>
            <a:ext cx="2270125" cy="980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" descr="http://blogthebog.blogsome.com/images/2eur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39" y="5553869"/>
            <a:ext cx="987226" cy="9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" descr="http://blogthebog.blogsome.com/images/2eur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565" y="5551724"/>
            <a:ext cx="987226" cy="9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436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046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i="1" dirty="0" smtClean="0">
                <a:solidFill>
                  <a:schemeClr val="tx2"/>
                </a:solidFill>
                <a:latin typeface="Comic Sans MS" pitchFamily="66" charset="0"/>
              </a:rPr>
              <a:t>Bonjour, monsieur/</a:t>
            </a:r>
            <a:r>
              <a:rPr lang="en-GB" i="1" dirty="0" err="1" smtClean="0">
                <a:solidFill>
                  <a:schemeClr val="tx2"/>
                </a:solidFill>
                <a:latin typeface="Comic Sans MS" pitchFamily="66" charset="0"/>
              </a:rPr>
              <a:t>madame</a:t>
            </a:r>
            <a:r>
              <a:rPr lang="en-GB" i="1" dirty="0" smtClean="0">
                <a:solidFill>
                  <a:schemeClr val="tx2"/>
                </a:solidFill>
                <a:latin typeface="Comic Sans MS" pitchFamily="66" charset="0"/>
              </a:rPr>
              <a:t>! </a:t>
            </a:r>
            <a:endParaRPr lang="en-GB" i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405835" y="1822625"/>
            <a:ext cx="3449185" cy="3024336"/>
            <a:chOff x="409575" y="1384301"/>
            <a:chExt cx="3449185" cy="3024336"/>
          </a:xfrm>
        </p:grpSpPr>
        <p:sp>
          <p:nvSpPr>
            <p:cNvPr id="4" name="Text Box 9"/>
            <p:cNvSpPr txBox="1"/>
            <p:nvPr/>
          </p:nvSpPr>
          <p:spPr>
            <a:xfrm>
              <a:off x="409575" y="1384301"/>
              <a:ext cx="3449185" cy="3024336"/>
            </a:xfrm>
            <a:prstGeom prst="rect">
              <a:avLst/>
            </a:prstGeom>
            <a:noFill/>
            <a:ln w="22225">
              <a:solidFill>
                <a:srgbClr val="7030A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GB" sz="200" b="1" dirty="0" smtClean="0">
                  <a:effectLst/>
                  <a:latin typeface="Kristen ITC"/>
                  <a:ea typeface="Calibri"/>
                  <a:cs typeface="Times New Roman"/>
                </a:rPr>
                <a:t> </a:t>
              </a:r>
              <a:endParaRPr lang="en-GB" sz="1000" dirty="0" smtClean="0">
                <a:effectLst/>
                <a:latin typeface="Calibri"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GB" sz="1400" b="1" dirty="0" smtClean="0">
                  <a:effectLst/>
                  <a:latin typeface="Kristen ITC"/>
                  <a:ea typeface="Calibri"/>
                  <a:cs typeface="Times New Roman"/>
                </a:rPr>
                <a:t>Le Bon Café</a:t>
              </a:r>
              <a:endParaRPr lang="en-GB" sz="1000" dirty="0" smtClean="0">
                <a:effectLst/>
                <a:latin typeface="Calibri"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GB" sz="200" b="1" dirty="0" smtClean="0">
                  <a:effectLst/>
                  <a:latin typeface="Kristen ITC"/>
                  <a:ea typeface="Calibri"/>
                  <a:cs typeface="Times New Roman"/>
                </a:rPr>
                <a:t> </a:t>
              </a:r>
              <a:endParaRPr lang="en-GB" sz="1000" dirty="0" smtClean="0">
                <a:effectLst/>
                <a:latin typeface="Calibri"/>
                <a:ea typeface="Calibri"/>
                <a:cs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Café – </a:t>
              </a:r>
              <a:r>
                <a:rPr lang="en-GB" sz="1400" dirty="0" err="1" smtClean="0">
                  <a:effectLst/>
                  <a:latin typeface="Kristen ITC"/>
                  <a:ea typeface="Calibri"/>
                  <a:cs typeface="Times New Roman"/>
                </a:rPr>
                <a:t>Thé</a:t>
              </a: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 - </a:t>
              </a:r>
              <a:r>
                <a:rPr lang="en-GB" sz="1400" dirty="0" err="1" smtClean="0">
                  <a:effectLst/>
                  <a:latin typeface="Kristen ITC"/>
                  <a:ea typeface="Calibri"/>
                  <a:cs typeface="Times New Roman"/>
                </a:rPr>
                <a:t>Chocolat</a:t>
              </a: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 </a:t>
              </a:r>
              <a:r>
                <a:rPr lang="en-GB" sz="1400" dirty="0" err="1" smtClean="0">
                  <a:effectLst/>
                  <a:latin typeface="Kristen ITC"/>
                  <a:ea typeface="Calibri"/>
                  <a:cs typeface="Times New Roman"/>
                </a:rPr>
                <a:t>chaud</a:t>
              </a: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	2 </a:t>
              </a:r>
              <a:r>
                <a:rPr lang="en-GB" sz="1400" dirty="0" smtClean="0">
                  <a:solidFill>
                    <a:srgbClr val="444444"/>
                  </a:solidFill>
                  <a:effectLst/>
                  <a:latin typeface="Kristen ITC"/>
                  <a:ea typeface="Calibri"/>
                  <a:cs typeface="Arial"/>
                </a:rPr>
                <a:t>€</a:t>
              </a:r>
              <a:endParaRPr lang="en-GB" sz="1000" dirty="0" smtClean="0">
                <a:effectLst/>
                <a:latin typeface="Calibri"/>
                <a:ea typeface="Calibri"/>
                <a:cs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Jus de </a:t>
              </a:r>
              <a:r>
                <a:rPr lang="en-GB" sz="1400" dirty="0" err="1" smtClean="0">
                  <a:effectLst/>
                  <a:latin typeface="Kristen ITC"/>
                  <a:ea typeface="Calibri"/>
                  <a:cs typeface="Times New Roman"/>
                </a:rPr>
                <a:t>pomme</a:t>
              </a: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 - Jus </a:t>
              </a:r>
              <a:r>
                <a:rPr lang="en-GB" sz="1400" dirty="0" err="1" smtClean="0">
                  <a:effectLst/>
                  <a:latin typeface="Kristen ITC"/>
                  <a:ea typeface="Calibri"/>
                  <a:cs typeface="Times New Roman"/>
                </a:rPr>
                <a:t>d’orange</a:t>
              </a: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	1 </a:t>
              </a:r>
              <a:r>
                <a:rPr lang="en-GB" sz="1400" dirty="0" smtClean="0">
                  <a:solidFill>
                    <a:srgbClr val="444444"/>
                  </a:solidFill>
                  <a:effectLst/>
                  <a:latin typeface="Kristen ITC"/>
                  <a:ea typeface="Calibri"/>
                  <a:cs typeface="Arial"/>
                </a:rPr>
                <a:t>€</a:t>
              </a:r>
              <a:endParaRPr lang="en-GB" sz="1000" dirty="0" smtClean="0">
                <a:effectLst/>
                <a:latin typeface="Calibri"/>
                <a:ea typeface="Calibri"/>
                <a:cs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Pain au </a:t>
              </a:r>
              <a:r>
                <a:rPr lang="en-GB" sz="1400" dirty="0" err="1" smtClean="0">
                  <a:effectLst/>
                  <a:latin typeface="Kristen ITC"/>
                  <a:ea typeface="Calibri"/>
                  <a:cs typeface="Times New Roman"/>
                </a:rPr>
                <a:t>chocolat</a:t>
              </a: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		3 </a:t>
              </a:r>
              <a:r>
                <a:rPr lang="en-GB" sz="1400" dirty="0" smtClean="0">
                  <a:solidFill>
                    <a:srgbClr val="444444"/>
                  </a:solidFill>
                  <a:effectLst/>
                  <a:latin typeface="Kristen ITC"/>
                  <a:ea typeface="Calibri"/>
                  <a:cs typeface="Arial"/>
                </a:rPr>
                <a:t>€</a:t>
              </a:r>
              <a:endParaRPr lang="en-GB" sz="1000" dirty="0" smtClean="0">
                <a:effectLst/>
                <a:latin typeface="Calibri"/>
                <a:ea typeface="Calibri"/>
                <a:cs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Croissants		2 </a:t>
              </a:r>
              <a:r>
                <a:rPr lang="en-GB" sz="1400" dirty="0" smtClean="0">
                  <a:solidFill>
                    <a:srgbClr val="444444"/>
                  </a:solidFill>
                  <a:effectLst/>
                  <a:latin typeface="Kristen ITC"/>
                  <a:ea typeface="Calibri"/>
                  <a:cs typeface="Arial"/>
                </a:rPr>
                <a:t>€</a:t>
              </a:r>
              <a:endParaRPr lang="en-GB" sz="1000" dirty="0" smtClean="0">
                <a:effectLst/>
                <a:latin typeface="Calibri"/>
                <a:ea typeface="Calibri"/>
                <a:cs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Crêpes	</a:t>
              </a:r>
              <a:r>
                <a:rPr lang="en-GB" sz="1400" dirty="0" smtClean="0">
                  <a:latin typeface="Kristen ITC"/>
                  <a:ea typeface="Calibri"/>
                  <a:cs typeface="Times New Roman"/>
                </a:rPr>
                <a:t>	</a:t>
              </a: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	4 </a:t>
              </a:r>
              <a:r>
                <a:rPr lang="en-GB" sz="1400" dirty="0" smtClean="0">
                  <a:solidFill>
                    <a:srgbClr val="444444"/>
                  </a:solidFill>
                  <a:effectLst/>
                  <a:latin typeface="Kristen ITC"/>
                  <a:ea typeface="Calibri"/>
                  <a:cs typeface="Arial"/>
                </a:rPr>
                <a:t>€</a:t>
              </a:r>
              <a:endParaRPr lang="en-GB" sz="1000" dirty="0" smtClean="0">
                <a:effectLst/>
                <a:latin typeface="Calibri"/>
                <a:ea typeface="Calibri"/>
                <a:cs typeface="Times New Roman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400" dirty="0" err="1" smtClean="0">
                  <a:effectLst/>
                  <a:latin typeface="Kristen ITC"/>
                  <a:ea typeface="Calibri"/>
                  <a:cs typeface="Times New Roman"/>
                </a:rPr>
                <a:t>Confiture</a:t>
              </a: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/</a:t>
              </a:r>
              <a:r>
                <a:rPr lang="en-GB" sz="1400" dirty="0" err="1" smtClean="0">
                  <a:effectLst/>
                  <a:latin typeface="Kristen ITC"/>
                  <a:ea typeface="Calibri"/>
                  <a:cs typeface="Times New Roman"/>
                </a:rPr>
                <a:t>beurre</a:t>
              </a: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/</a:t>
              </a:r>
              <a:r>
                <a:rPr lang="en-GB" sz="1400" dirty="0" err="1" smtClean="0">
                  <a:effectLst/>
                  <a:latin typeface="Kristen ITC"/>
                  <a:ea typeface="Calibri"/>
                  <a:cs typeface="Times New Roman"/>
                </a:rPr>
                <a:t>Nutella</a:t>
              </a:r>
              <a:r>
                <a:rPr lang="en-GB" sz="1400" dirty="0" smtClean="0">
                  <a:latin typeface="Kristen ITC"/>
                  <a:ea typeface="Calibri"/>
                  <a:cs typeface="Times New Roman"/>
                </a:rPr>
                <a:t>	</a:t>
              </a: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1 </a:t>
              </a:r>
              <a:r>
                <a:rPr lang="en-GB" sz="1400" dirty="0" smtClean="0">
                  <a:solidFill>
                    <a:srgbClr val="444444"/>
                  </a:solidFill>
                  <a:effectLst/>
                  <a:latin typeface="Kristen ITC"/>
                  <a:ea typeface="Calibri"/>
                  <a:cs typeface="Arial"/>
                </a:rPr>
                <a:t>€</a:t>
              </a:r>
              <a:r>
                <a:rPr lang="en-GB" sz="1400" dirty="0" smtClean="0">
                  <a:effectLst/>
                  <a:latin typeface="Kristen ITC"/>
                  <a:ea typeface="Calibri"/>
                  <a:cs typeface="Times New Roman"/>
                </a:rPr>
                <a:t>  </a:t>
              </a:r>
              <a:endParaRPr lang="en-GB" sz="10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pic>
          <p:nvPicPr>
            <p:cNvPr id="9218" name="Picture 10" descr="Description: https://encrypted-tbn0.gstatic.com/images?q=tbn:ANd9GcRzXN8LZjmdmbaDMonVOvlSgORiRdnsn6DZeTdC1ou2keqCca4xeQ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1" y="1444959"/>
              <a:ext cx="510896" cy="5227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17" name="Picture 11" descr="Description: http://photos1.blogger.com/blogger/693/3144/320/Cycling-Clipart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8031" y="1479967"/>
              <a:ext cx="668437" cy="5833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575627"/>
            <a:ext cx="345960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Bonjour, </a:t>
            </a:r>
            <a:endParaRPr lang="en-GB" sz="4400" dirty="0" smtClean="0">
              <a:latin typeface="Comic Sans MS" pitchFamily="66" charset="0"/>
            </a:endParaRPr>
          </a:p>
          <a:p>
            <a:r>
              <a:rPr lang="en-GB" sz="4400" dirty="0" smtClean="0">
                <a:latin typeface="Comic Sans MS" pitchFamily="66" charset="0"/>
              </a:rPr>
              <a:t>je </a:t>
            </a:r>
            <a:r>
              <a:rPr lang="en-GB" sz="4400" dirty="0" err="1">
                <a:latin typeface="Comic Sans MS" pitchFamily="66" charset="0"/>
              </a:rPr>
              <a:t>voudrais</a:t>
            </a:r>
            <a:r>
              <a:rPr lang="en-GB" sz="4400" dirty="0" smtClean="0">
                <a:latin typeface="Comic Sans MS" pitchFamily="66" charset="0"/>
              </a:rPr>
              <a:t>…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5292080" y="4941168"/>
            <a:ext cx="36503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err="1" smtClean="0">
                <a:latin typeface="Comic Sans MS" pitchFamily="66" charset="0"/>
              </a:rPr>
              <a:t>s’il</a:t>
            </a:r>
            <a:r>
              <a:rPr lang="en-GB" sz="4400" dirty="0" smtClean="0">
                <a:latin typeface="Comic Sans MS" pitchFamily="66" charset="0"/>
              </a:rPr>
              <a:t> </a:t>
            </a:r>
            <a:r>
              <a:rPr lang="en-GB" sz="4400" dirty="0" err="1" smtClean="0">
                <a:latin typeface="Comic Sans MS" pitchFamily="66" charset="0"/>
              </a:rPr>
              <a:t>vous</a:t>
            </a:r>
            <a:r>
              <a:rPr lang="en-GB" sz="4400" dirty="0" smtClean="0">
                <a:latin typeface="Comic Sans MS" pitchFamily="66" charset="0"/>
              </a:rPr>
              <a:t> </a:t>
            </a:r>
            <a:r>
              <a:rPr lang="en-GB" sz="4400" dirty="0" err="1" smtClean="0">
                <a:latin typeface="Comic Sans MS" pitchFamily="66" charset="0"/>
              </a:rPr>
              <a:t>plaît</a:t>
            </a:r>
            <a:r>
              <a:rPr lang="en-GB" sz="4400" dirty="0" smtClean="0">
                <a:latin typeface="Comic Sans MS" pitchFamily="66" charset="0"/>
              </a:rPr>
              <a:t>!</a:t>
            </a:r>
            <a:endParaRPr lang="en-GB" sz="4400" dirty="0"/>
          </a:p>
        </p:txBody>
      </p:sp>
      <p:sp>
        <p:nvSpPr>
          <p:cNvPr id="10" name="Rectangle 9"/>
          <p:cNvSpPr/>
          <p:nvPr/>
        </p:nvSpPr>
        <p:spPr>
          <a:xfrm>
            <a:off x="205857" y="5949280"/>
            <a:ext cx="8167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i="1" dirty="0">
                <a:solidFill>
                  <a:schemeClr val="tx2"/>
                </a:solidFill>
                <a:latin typeface="Comic Sans MS" pitchFamily="66" charset="0"/>
              </a:rPr>
              <a:t>Bien, </a:t>
            </a:r>
            <a:r>
              <a:rPr lang="en-GB" sz="4400" i="1" dirty="0" err="1">
                <a:solidFill>
                  <a:schemeClr val="tx2"/>
                </a:solidFill>
                <a:latin typeface="Comic Sans MS" pitchFamily="66" charset="0"/>
              </a:rPr>
              <a:t>ça</a:t>
            </a:r>
            <a:r>
              <a:rPr lang="en-GB" sz="4400" i="1" dirty="0">
                <a:solidFill>
                  <a:schemeClr val="tx2"/>
                </a:solidFill>
                <a:latin typeface="Comic Sans MS" pitchFamily="66" charset="0"/>
              </a:rPr>
              <a:t> fait </a:t>
            </a:r>
            <a:r>
              <a:rPr lang="en-GB" sz="4400" i="1" dirty="0" err="1" smtClean="0">
                <a:solidFill>
                  <a:schemeClr val="tx2"/>
                </a:solidFill>
                <a:latin typeface="Comic Sans MS" pitchFamily="66" charset="0"/>
              </a:rPr>
              <a:t>cinq</a:t>
            </a:r>
            <a:r>
              <a:rPr lang="en-GB" sz="4400" i="1" dirty="0" smtClean="0">
                <a:solidFill>
                  <a:schemeClr val="tx2"/>
                </a:solidFill>
                <a:latin typeface="Comic Sans MS" pitchFamily="66" charset="0"/>
              </a:rPr>
              <a:t> Euros, </a:t>
            </a:r>
            <a:r>
              <a:rPr lang="en-GB" sz="4400" i="1" dirty="0" err="1">
                <a:solidFill>
                  <a:schemeClr val="tx2"/>
                </a:solidFill>
                <a:latin typeface="Comic Sans MS" pitchFamily="66" charset="0"/>
              </a:rPr>
              <a:t>merci</a:t>
            </a:r>
            <a:r>
              <a:rPr lang="en-GB" sz="4400" i="1" dirty="0">
                <a:solidFill>
                  <a:schemeClr val="tx2"/>
                </a:solidFill>
                <a:latin typeface="Comic Sans MS" pitchFamily="66" charset="0"/>
              </a:rPr>
              <a:t>.</a:t>
            </a:r>
            <a:endParaRPr lang="en-GB" sz="4400" i="1" dirty="0">
              <a:solidFill>
                <a:schemeClr val="tx2"/>
              </a:solidFill>
            </a:endParaRPr>
          </a:p>
        </p:txBody>
      </p:sp>
      <p:sp>
        <p:nvSpPr>
          <p:cNvPr id="15" name="Down Arrow 14"/>
          <p:cNvSpPr/>
          <p:nvPr/>
        </p:nvSpPr>
        <p:spPr>
          <a:xfrm rot="5400000">
            <a:off x="7127121" y="3556573"/>
            <a:ext cx="203614" cy="5276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Down Arrow 15"/>
          <p:cNvSpPr/>
          <p:nvPr/>
        </p:nvSpPr>
        <p:spPr>
          <a:xfrm rot="5400000">
            <a:off x="7146194" y="2474894"/>
            <a:ext cx="203614" cy="5276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Down Arrow 16"/>
          <p:cNvSpPr/>
          <p:nvPr/>
        </p:nvSpPr>
        <p:spPr>
          <a:xfrm rot="5400000">
            <a:off x="7146194" y="4275094"/>
            <a:ext cx="203614" cy="5276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033184" y="3103960"/>
            <a:ext cx="1356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tx2"/>
                </a:solidFill>
                <a:latin typeface="Comic Sans MS" pitchFamily="66" charset="0"/>
              </a:rPr>
              <a:t>et</a:t>
            </a:r>
            <a:endParaRPr lang="en-GB" sz="2400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033184" y="3945090"/>
            <a:ext cx="8178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tx2"/>
                </a:solidFill>
                <a:latin typeface="Comic Sans MS" pitchFamily="66" charset="0"/>
              </a:rPr>
              <a:t>avec</a:t>
            </a:r>
          </a:p>
        </p:txBody>
      </p:sp>
    </p:spTree>
    <p:extLst>
      <p:ext uri="{BB962C8B-B14F-4D97-AF65-F5344CB8AC3E}">
        <p14:creationId xmlns:p14="http://schemas.microsoft.com/office/powerpoint/2010/main" val="48036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ttp://worstwebsiteever14.tripod.com/lis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987" y="5029200"/>
            <a:ext cx="1828800" cy="182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http://cdn.pastemagazine.com/www/articles/2010/08/26/bart_simpson_cowabunga.jpg?128282146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245" y="0"/>
            <a:ext cx="1466850" cy="16859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44" y="0"/>
            <a:ext cx="8664243" cy="1143000"/>
          </a:xfrm>
        </p:spPr>
        <p:txBody>
          <a:bodyPr>
            <a:normAutofit/>
          </a:bodyPr>
          <a:lstStyle/>
          <a:p>
            <a:pPr algn="r"/>
            <a:r>
              <a:rPr lang="en-GB" sz="4000" dirty="0" smtClean="0">
                <a:latin typeface="Kristen ITC" pitchFamily="66" charset="0"/>
              </a:rPr>
              <a:t>Bart, Lisa &amp; Maggie’s orders</a:t>
            </a:r>
            <a:endParaRPr lang="en-GB" sz="4000" dirty="0">
              <a:latin typeface="Kristen ITC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7417" y="1728586"/>
            <a:ext cx="9144000" cy="36004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600" dirty="0" smtClean="0">
                <a:latin typeface="Comic Sans MS" pitchFamily="66" charset="0"/>
              </a:rPr>
              <a:t>Split into teams</a:t>
            </a:r>
          </a:p>
          <a:p>
            <a:pPr marL="0" indent="0" algn="ctr">
              <a:buNone/>
            </a:pPr>
            <a:r>
              <a:rPr lang="en-GB" sz="2600" dirty="0" smtClean="0">
                <a:latin typeface="Comic Sans MS" pitchFamily="66" charset="0"/>
              </a:rPr>
              <a:t>One person from each team WALKS out to read the text</a:t>
            </a:r>
          </a:p>
          <a:p>
            <a:pPr marL="0" indent="0" algn="ctr">
              <a:buNone/>
            </a:pPr>
            <a:r>
              <a:rPr lang="en-GB" sz="2600" dirty="0" smtClean="0">
                <a:latin typeface="Comic Sans MS" pitchFamily="66" charset="0"/>
              </a:rPr>
              <a:t>10 seconds to study text</a:t>
            </a:r>
          </a:p>
          <a:p>
            <a:pPr marL="0" indent="0" algn="ctr">
              <a:buNone/>
            </a:pPr>
            <a:r>
              <a:rPr lang="en-GB" sz="2600" dirty="0" smtClean="0">
                <a:latin typeface="Comic Sans MS" pitchFamily="66" charset="0"/>
              </a:rPr>
              <a:t>Return to team and write as much as you can remember</a:t>
            </a:r>
          </a:p>
          <a:p>
            <a:pPr marL="0" indent="0" algn="ctr">
              <a:buNone/>
            </a:pPr>
            <a:r>
              <a:rPr lang="en-GB" sz="2600" dirty="0" smtClean="0">
                <a:latin typeface="Comic Sans MS" pitchFamily="66" charset="0"/>
              </a:rPr>
              <a:t>Next person’s turn</a:t>
            </a:r>
          </a:p>
          <a:p>
            <a:pPr marL="0" indent="0" algn="ctr">
              <a:buNone/>
            </a:pPr>
            <a:r>
              <a:rPr lang="en-GB" sz="2600" dirty="0" smtClean="0">
                <a:latin typeface="Comic Sans MS" pitchFamily="66" charset="0"/>
              </a:rPr>
              <a:t>Who will manage the most complete and correct text?!</a:t>
            </a:r>
            <a:endParaRPr lang="en-GB" sz="2600" dirty="0">
              <a:latin typeface="Comic Sans MS" pitchFamily="66" charset="0"/>
            </a:endParaRPr>
          </a:p>
        </p:txBody>
      </p:sp>
      <p:pic>
        <p:nvPicPr>
          <p:cNvPr id="7" name="Picture 6" descr="http://static.comicvine.com/uploads/square_small/1/19600/400950-133311-maggie-simpson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" y="5353050"/>
            <a:ext cx="1504950" cy="1504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4" name="Picture 6" descr="https://encrypted-tbn1.gstatic.com/images?q=tbn:ANd9GcQyGmhPrS43lCrAyKtDwEUa58RcaphhL8T4Ckn1NdFgASlmaG5v_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3484">
            <a:off x="3146952" y="5627746"/>
            <a:ext cx="2922103" cy="113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/>
          <p:cNvCxnSpPr/>
          <p:nvPr/>
        </p:nvCxnSpPr>
        <p:spPr>
          <a:xfrm>
            <a:off x="1691680" y="764704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292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Did you remember all of the accents?!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17414" name="Picture 103" descr="Description: http://cdn.pastemagazine.com/www/articles/2010/08/26/bart_simpson_cowabunga.jpg?12828214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616993" y="1526857"/>
            <a:ext cx="146685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104" descr="Description: http://static.comicvine.com/uploads/square_small/1/19600/400950-133311-maggie-simps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076" y="4724400"/>
            <a:ext cx="150495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9" name="Picture 105" descr="Description: http://worstwebsiteever14.tripod.com/lis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762" y="440055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102"/>
          <p:cNvSpPr txBox="1"/>
          <p:nvPr/>
        </p:nvSpPr>
        <p:spPr>
          <a:xfrm>
            <a:off x="3227252" y="5033379"/>
            <a:ext cx="2771775" cy="1067965"/>
          </a:xfrm>
          <a:prstGeom prst="rect">
            <a:avLst/>
          </a:prstGeom>
          <a:solidFill>
            <a:sysClr val="window" lastClr="FFFFFF"/>
          </a:solidFill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J’adore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 la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confiture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!                     Je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voudrais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 du pain avec de la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confiture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 et un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thé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,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s’il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vous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plaît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.</a:t>
            </a:r>
            <a:endParaRPr lang="en-GB" sz="12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 Box 100"/>
          <p:cNvSpPr txBox="1"/>
          <p:nvPr/>
        </p:nvSpPr>
        <p:spPr>
          <a:xfrm>
            <a:off x="2697362" y="3424368"/>
            <a:ext cx="3457575" cy="1285875"/>
          </a:xfrm>
          <a:prstGeom prst="rect">
            <a:avLst/>
          </a:prstGeom>
          <a:solidFill>
            <a:sysClr val="window" lastClr="FFFFFF"/>
          </a:solidFill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Ça-va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? Pour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moi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, un croissant et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une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 crêpe avec du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Nutella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,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s’il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vous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plaît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.  Et un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chocolat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chaud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 -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j’adore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 le </a:t>
            </a:r>
            <a:r>
              <a:rPr lang="en-GB" sz="1600" dirty="0" err="1">
                <a:effectLst/>
                <a:latin typeface="Comic Sans MS"/>
                <a:ea typeface="Calibri"/>
                <a:cs typeface="Times New Roman"/>
              </a:rPr>
              <a:t>chocolat</a:t>
            </a:r>
            <a:r>
              <a:rPr lang="en-GB" sz="1600" dirty="0">
                <a:effectLst/>
                <a:latin typeface="Comic Sans MS"/>
                <a:ea typeface="Calibri"/>
                <a:cs typeface="Times New Roman"/>
              </a:rPr>
              <a:t>!</a:t>
            </a:r>
            <a:endParaRPr lang="en-GB" sz="12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3252787" y="1645920"/>
            <a:ext cx="4295775" cy="1447800"/>
          </a:xfrm>
          <a:prstGeom prst="wedgeEllipseCallout">
            <a:avLst>
              <a:gd name="adj1" fmla="val -59751"/>
              <a:gd name="adj2" fmla="val -25736"/>
            </a:avLst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omic Sans MS"/>
                <a:ea typeface="Calibri"/>
                <a:cs typeface="Times New Roman"/>
              </a:rPr>
              <a:t> </a:t>
            </a:r>
            <a:endParaRPr lang="en-GB" sz="110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57337" y="1526857"/>
            <a:ext cx="6105525" cy="4714875"/>
          </a:xfrm>
          <a:prstGeom prst="rect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Text Box 96"/>
          <p:cNvSpPr txBox="1"/>
          <p:nvPr/>
        </p:nvSpPr>
        <p:spPr>
          <a:xfrm>
            <a:off x="3707904" y="1869757"/>
            <a:ext cx="3600450" cy="1000125"/>
          </a:xfrm>
          <a:prstGeom prst="rect">
            <a:avLst/>
          </a:prstGeom>
          <a:noFill/>
          <a:ln w="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dirty="0" err="1">
                <a:effectLst/>
                <a:latin typeface="Comic Sans MS"/>
                <a:ea typeface="Calibri"/>
                <a:cs typeface="Times New Roman"/>
              </a:rPr>
              <a:t>Salut</a:t>
            </a:r>
            <a:r>
              <a:rPr lang="en-GB" dirty="0">
                <a:effectLst/>
                <a:latin typeface="Comic Sans MS"/>
                <a:ea typeface="Calibri"/>
                <a:cs typeface="Times New Roman"/>
              </a:rPr>
              <a:t>!  Je </a:t>
            </a:r>
            <a:r>
              <a:rPr lang="en-GB" dirty="0" err="1">
                <a:effectLst/>
                <a:latin typeface="Comic Sans MS"/>
                <a:ea typeface="Calibri"/>
                <a:cs typeface="Times New Roman"/>
              </a:rPr>
              <a:t>voudrais</a:t>
            </a:r>
            <a:r>
              <a:rPr lang="en-GB" dirty="0">
                <a:effectLst/>
                <a:latin typeface="Comic Sans MS"/>
                <a:ea typeface="Calibri"/>
                <a:cs typeface="Times New Roman"/>
              </a:rPr>
              <a:t> un pain au </a:t>
            </a:r>
            <a:r>
              <a:rPr lang="en-GB" dirty="0" err="1">
                <a:effectLst/>
                <a:latin typeface="Comic Sans MS"/>
                <a:ea typeface="Calibri"/>
                <a:cs typeface="Times New Roman"/>
              </a:rPr>
              <a:t>chocolat</a:t>
            </a:r>
            <a:r>
              <a:rPr lang="en-GB" dirty="0">
                <a:effectLst/>
                <a:latin typeface="Comic Sans MS"/>
                <a:ea typeface="Calibri"/>
                <a:cs typeface="Times New Roman"/>
              </a:rPr>
              <a:t> et un jus de </a:t>
            </a:r>
            <a:r>
              <a:rPr lang="en-GB" dirty="0" err="1">
                <a:effectLst/>
                <a:latin typeface="Comic Sans MS"/>
                <a:ea typeface="Calibri"/>
                <a:cs typeface="Times New Roman"/>
              </a:rPr>
              <a:t>pomme</a:t>
            </a:r>
            <a:r>
              <a:rPr lang="en-GB" dirty="0">
                <a:effectLst/>
                <a:latin typeface="Comic Sans MS"/>
                <a:ea typeface="Calibri"/>
                <a:cs typeface="Times New Roman"/>
              </a:rPr>
              <a:t> - je </a:t>
            </a:r>
            <a:r>
              <a:rPr lang="en-GB" dirty="0" err="1">
                <a:effectLst/>
                <a:latin typeface="Comic Sans MS"/>
                <a:ea typeface="Calibri"/>
                <a:cs typeface="Times New Roman"/>
              </a:rPr>
              <a:t>déteste</a:t>
            </a:r>
            <a:r>
              <a:rPr lang="en-GB" dirty="0">
                <a:effectLst/>
                <a:latin typeface="Comic Sans MS"/>
                <a:ea typeface="Calibri"/>
                <a:cs typeface="Times New Roman"/>
              </a:rPr>
              <a:t> le café!</a:t>
            </a:r>
            <a:endParaRPr lang="en-GB" sz="1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Oval Callout 11"/>
          <p:cNvSpPr/>
          <p:nvPr/>
        </p:nvSpPr>
        <p:spPr>
          <a:xfrm>
            <a:off x="3105149" y="4905375"/>
            <a:ext cx="3009900" cy="1323975"/>
          </a:xfrm>
          <a:prstGeom prst="wedgeEllipseCallout">
            <a:avLst>
              <a:gd name="adj1" fmla="val -58375"/>
              <a:gd name="adj2" fmla="val 11023"/>
            </a:avLst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  </a:t>
            </a:r>
          </a:p>
        </p:txBody>
      </p:sp>
      <p:sp>
        <p:nvSpPr>
          <p:cNvPr id="13" name="Oval Callout 12"/>
          <p:cNvSpPr/>
          <p:nvPr/>
        </p:nvSpPr>
        <p:spPr>
          <a:xfrm>
            <a:off x="2279118" y="3144985"/>
            <a:ext cx="4400550" cy="1600200"/>
          </a:xfrm>
          <a:prstGeom prst="wedgeEllipseCallout">
            <a:avLst>
              <a:gd name="adj1" fmla="val 36125"/>
              <a:gd name="adj2" fmla="val 76548"/>
            </a:avLst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 </a:t>
            </a:r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57275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       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0" y="21431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0" y="21431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57275" algn="l"/>
              </a:tabLst>
            </a:pPr>
            <a:r>
              <a:rPr kumimoji="0" lang="en-GB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GB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57275" algn="l"/>
              </a:tabLst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0" y="21431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    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21"/>
          <p:cNvSpPr>
            <a:spLocks noChangeArrowheads="1"/>
          </p:cNvSpPr>
          <p:nvPr/>
        </p:nvSpPr>
        <p:spPr bwMode="auto">
          <a:xfrm>
            <a:off x="0" y="36480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                      </a:t>
            </a:r>
            <a:r>
              <a:rPr kumimoji="0" lang="en-GB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0" y="5476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57275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80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282</Words>
  <Application>Microsoft Office PowerPoint</Application>
  <PresentationFormat>On-screen Show (4:3)</PresentationFormat>
  <Paragraphs>84</Paragraphs>
  <Slides>25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Calibri</vt:lpstr>
      <vt:lpstr>Comic Sans MS</vt:lpstr>
      <vt:lpstr>Impact</vt:lpstr>
      <vt:lpstr>Kristen ITC</vt:lpstr>
      <vt:lpstr>Times New Roman</vt:lpstr>
      <vt:lpstr>Office Theme</vt:lpstr>
      <vt:lpstr>Au café!</vt:lpstr>
      <vt:lpstr>Je voudrais manger…  = I would like to eat…</vt:lpstr>
      <vt:lpstr>Un pain au chocolat</vt:lpstr>
      <vt:lpstr>Un croissant</vt:lpstr>
      <vt:lpstr>une crêpe</vt:lpstr>
      <vt:lpstr>Du  pain</vt:lpstr>
      <vt:lpstr>Écoutez et répetez!</vt:lpstr>
      <vt:lpstr>Avec…</vt:lpstr>
      <vt:lpstr>de  la  confiture</vt:lpstr>
      <vt:lpstr>du  beurre</vt:lpstr>
      <vt:lpstr>du  Nutella</vt:lpstr>
      <vt:lpstr>Écoutez et répetez!</vt:lpstr>
      <vt:lpstr>Je voudrais boire…  = I would like to drink…</vt:lpstr>
      <vt:lpstr>Un chocolat chaud</vt:lpstr>
      <vt:lpstr>Un café</vt:lpstr>
      <vt:lpstr>Un thé</vt:lpstr>
      <vt:lpstr>Un jus de pomme</vt:lpstr>
      <vt:lpstr>Un jus d’orange</vt:lpstr>
      <vt:lpstr>Écoutez et répetez!</vt:lpstr>
      <vt:lpstr>Écrivez le vocabulaire, s’il vous plaît!</vt:lpstr>
      <vt:lpstr>PowerPoint Presentation</vt:lpstr>
      <vt:lpstr>PowerPoint Presentation</vt:lpstr>
      <vt:lpstr>Bonjour, monsieur/madame! </vt:lpstr>
      <vt:lpstr>Bart, Lisa &amp; Maggie’s orders</vt:lpstr>
      <vt:lpstr>Did you remember all of the accents?!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 café!</dc:title>
  <dc:creator>lauracorra</dc:creator>
  <cp:lastModifiedBy>S Gavan WOP</cp:lastModifiedBy>
  <cp:revision>48</cp:revision>
  <dcterms:created xsi:type="dcterms:W3CDTF">2013-04-27T18:29:00Z</dcterms:created>
  <dcterms:modified xsi:type="dcterms:W3CDTF">2021-02-21T19:04:31Z</dcterms:modified>
</cp:coreProperties>
</file>