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5" r:id="rId15"/>
    <p:sldId id="276" r:id="rId16"/>
    <p:sldId id="270" r:id="rId17"/>
    <p:sldId id="277" r:id="rId18"/>
    <p:sldId id="274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06" autoAdjust="0"/>
    <p:restoredTop sz="94660"/>
  </p:normalViewPr>
  <p:slideViewPr>
    <p:cSldViewPr snapToGrid="0">
      <p:cViewPr varScale="1">
        <p:scale>
          <a:sx n="85" d="100"/>
          <a:sy n="85" d="100"/>
        </p:scale>
        <p:origin x="19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E957F-DE6A-4341-9B3E-A64E25887506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9F509-EAEE-4A40-810B-898385687E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8617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E957F-DE6A-4341-9B3E-A64E25887506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9F509-EAEE-4A40-810B-898385687E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856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E957F-DE6A-4341-9B3E-A64E25887506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9F509-EAEE-4A40-810B-898385687E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0179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E957F-DE6A-4341-9B3E-A64E25887506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9F509-EAEE-4A40-810B-898385687E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3249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E957F-DE6A-4341-9B3E-A64E25887506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9F509-EAEE-4A40-810B-898385687E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22686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E957F-DE6A-4341-9B3E-A64E25887506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9F509-EAEE-4A40-810B-898385687E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8823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E957F-DE6A-4341-9B3E-A64E25887506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9F509-EAEE-4A40-810B-898385687E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5342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E957F-DE6A-4341-9B3E-A64E25887506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9F509-EAEE-4A40-810B-898385687E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18057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E957F-DE6A-4341-9B3E-A64E25887506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9F509-EAEE-4A40-810B-898385687E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99462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E957F-DE6A-4341-9B3E-A64E25887506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9F509-EAEE-4A40-810B-898385687E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56660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E957F-DE6A-4341-9B3E-A64E25887506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9F509-EAEE-4A40-810B-898385687E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96276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CE957F-DE6A-4341-9B3E-A64E25887506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E9F509-EAEE-4A40-810B-898385687E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90964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557" y="0"/>
            <a:ext cx="1029105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4874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1350" y="-109538"/>
            <a:ext cx="5829300" cy="7077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7468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1375" y="-290513"/>
            <a:ext cx="5429250" cy="7439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22795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2982" y="832578"/>
            <a:ext cx="7104294" cy="4967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1409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6662" y="-47625"/>
            <a:ext cx="4638675" cy="6953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9839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7612" y="19050"/>
            <a:ext cx="4676775" cy="6819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3983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2400" y="157162"/>
            <a:ext cx="4267200" cy="6543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9629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8112" y="104775"/>
            <a:ext cx="4295775" cy="6648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5659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5725" y="85725"/>
            <a:ext cx="4400550" cy="6686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6854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7612" y="-19050"/>
            <a:ext cx="4676775" cy="689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16294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5712" y="76200"/>
            <a:ext cx="4600575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946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8100" y="-109538"/>
            <a:ext cx="4495800" cy="7077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6872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5431" y="733953"/>
            <a:ext cx="7971014" cy="5380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73868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4022" y="365125"/>
            <a:ext cx="10515600" cy="1325563"/>
          </a:xfrm>
        </p:spPr>
        <p:txBody>
          <a:bodyPr/>
          <a:lstStyle/>
          <a:p>
            <a:r>
              <a:rPr lang="en-GB" dirty="0" smtClean="0"/>
              <a:t>Answers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8890094"/>
              </p:ext>
            </p:extLst>
          </p:nvPr>
        </p:nvGraphicFramePr>
        <p:xfrm>
          <a:off x="1524000" y="1690686"/>
          <a:ext cx="9448800" cy="362638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655858">
                  <a:extLst>
                    <a:ext uri="{9D8B030D-6E8A-4147-A177-3AD203B41FA5}">
                      <a16:colId xmlns:a16="http://schemas.microsoft.com/office/drawing/2014/main" val="4014687940"/>
                    </a:ext>
                  </a:extLst>
                </a:gridCol>
                <a:gridCol w="8792942">
                  <a:extLst>
                    <a:ext uri="{9D8B030D-6E8A-4147-A177-3AD203B41FA5}">
                      <a16:colId xmlns:a16="http://schemas.microsoft.com/office/drawing/2014/main" val="431212316"/>
                    </a:ext>
                  </a:extLst>
                </a:gridCol>
              </a:tblGrid>
              <a:tr h="55775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1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Which two plants are dragons found in between?</a:t>
                      </a:r>
                      <a:endParaRPr lang="en-GB" sz="12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 </a:t>
                      </a:r>
                      <a:r>
                        <a:rPr lang="en-GB" sz="1600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Runner</a:t>
                      </a:r>
                      <a:r>
                        <a:rPr lang="en-GB" sz="1600" baseline="0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beans and raspberry.</a:t>
                      </a:r>
                      <a:endParaRPr lang="en-GB" sz="1600" dirty="0" smtClean="0">
                        <a:effectLst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91845973"/>
                  </a:ext>
                </a:extLst>
              </a:tr>
              <a:tr h="54348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2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Who does the garden belong to?</a:t>
                      </a:r>
                      <a:endParaRPr lang="en-GB" sz="1200" dirty="0">
                        <a:effectLst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</a:rPr>
                        <a:t> </a:t>
                      </a:r>
                      <a:r>
                        <a:rPr lang="en-GB" sz="1600" baseline="0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Grandad </a:t>
                      </a:r>
                      <a:endParaRPr lang="en-GB" sz="1600" dirty="0" smtClean="0">
                        <a:effectLst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36031069"/>
                  </a:ext>
                </a:extLst>
              </a:tr>
              <a:tr h="60129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3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What colour is the dragon clinging to the boy’s back?</a:t>
                      </a:r>
                      <a:endParaRPr lang="en-GB" sz="12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 </a:t>
                      </a:r>
                      <a:r>
                        <a:rPr lang="en-GB" sz="1600" dirty="0" smtClean="0">
                          <a:solidFill>
                            <a:srgbClr val="FF0000"/>
                          </a:solidFill>
                          <a:effectLst/>
                        </a:rPr>
                        <a:t>Electric blue with thread of silver.</a:t>
                      </a:r>
                      <a:endParaRPr lang="en-GB" sz="14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64030347"/>
                  </a:ext>
                </a:extLst>
              </a:tr>
              <a:tr h="60129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4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What two jobs does the narrator say he has?</a:t>
                      </a:r>
                      <a:endParaRPr lang="en-GB" sz="12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 </a:t>
                      </a:r>
                      <a:r>
                        <a:rPr lang="en-GB" sz="1600" dirty="0" smtClean="0">
                          <a:solidFill>
                            <a:srgbClr val="FF0000"/>
                          </a:solidFill>
                          <a:effectLst/>
                        </a:rPr>
                        <a:t>The dragon whisperer</a:t>
                      </a:r>
                      <a:r>
                        <a:rPr lang="en-GB" sz="1600" baseline="0" dirty="0" smtClean="0">
                          <a:solidFill>
                            <a:srgbClr val="FF0000"/>
                          </a:solidFill>
                          <a:effectLst/>
                        </a:rPr>
                        <a:t>. The dragon protector. </a:t>
                      </a:r>
                      <a:endParaRPr lang="en-GB" sz="14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61509659"/>
                  </a:ext>
                </a:extLst>
              </a:tr>
              <a:tr h="57817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5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What creature can squirt a litre of slime?</a:t>
                      </a:r>
                      <a:endParaRPr lang="en-GB" sz="12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 </a:t>
                      </a:r>
                      <a:r>
                        <a:rPr lang="en-GB" sz="1600" dirty="0" smtClean="0">
                          <a:solidFill>
                            <a:srgbClr val="FF0000"/>
                          </a:solidFill>
                          <a:effectLst/>
                        </a:rPr>
                        <a:t>Hagfish </a:t>
                      </a:r>
                      <a:endParaRPr lang="en-GB" sz="14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84030976"/>
                  </a:ext>
                </a:extLst>
              </a:tr>
              <a:tr h="74436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6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What were the golden dragons doing?</a:t>
                      </a:r>
                      <a:endParaRPr lang="en-GB" sz="12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 </a:t>
                      </a:r>
                      <a:r>
                        <a:rPr lang="en-GB" sz="1600" dirty="0" smtClean="0">
                          <a:solidFill>
                            <a:srgbClr val="FF0000"/>
                          </a:solidFill>
                          <a:effectLst/>
                        </a:rPr>
                        <a:t>Drilling</a:t>
                      </a:r>
                      <a:r>
                        <a:rPr lang="en-GB" sz="1600" baseline="0" dirty="0" smtClean="0">
                          <a:solidFill>
                            <a:srgbClr val="FF0000"/>
                          </a:solidFill>
                          <a:effectLst/>
                        </a:rPr>
                        <a:t> holes in the cricket pitch, scorching the grass and leaving muddy mounds like Molehills.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18059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788118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4519" y="725019"/>
            <a:ext cx="8462962" cy="5417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3179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5155" y="281672"/>
            <a:ext cx="7112000" cy="6237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6652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5666" y="410282"/>
            <a:ext cx="3011311" cy="921808"/>
          </a:xfrm>
        </p:spPr>
        <p:txBody>
          <a:bodyPr/>
          <a:lstStyle/>
          <a:p>
            <a:r>
              <a:rPr lang="en-GB" dirty="0" smtClean="0"/>
              <a:t>Answers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4241" y="553157"/>
            <a:ext cx="6791501" cy="5956564"/>
          </a:xfrm>
          <a:prstGeom prst="rect">
            <a:avLst/>
          </a:prstGeom>
        </p:spPr>
      </p:pic>
      <p:cxnSp>
        <p:nvCxnSpPr>
          <p:cNvPr id="5" name="Straight Connector 4"/>
          <p:cNvCxnSpPr/>
          <p:nvPr/>
        </p:nvCxnSpPr>
        <p:spPr>
          <a:xfrm>
            <a:off x="5621867" y="2460978"/>
            <a:ext cx="948266" cy="303671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5481725" y="3473010"/>
            <a:ext cx="948266" cy="81676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V="1">
            <a:off x="5499627" y="3375378"/>
            <a:ext cx="930364" cy="1012032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5147734" y="2630311"/>
            <a:ext cx="1282257" cy="3410921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5818053" y="5258638"/>
            <a:ext cx="611938" cy="65757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97959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3204" y="2190044"/>
            <a:ext cx="10799618" cy="38551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 smtClean="0"/>
              <a:t>Please share your work with me.  A photo via email would be good.  It will be lovely to see how you are getting on.  </a:t>
            </a:r>
          </a:p>
          <a:p>
            <a:pPr marL="0" indent="0">
              <a:buNone/>
            </a:pPr>
            <a:r>
              <a:rPr lang="en-GB" sz="4000" dirty="0" smtClean="0"/>
              <a:t>If you haven’t printed the sheets, your answers on paper will be fine.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21788013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103</Words>
  <Application>Microsoft Office PowerPoint</Application>
  <PresentationFormat>Widescreen</PresentationFormat>
  <Paragraphs>22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Answers</vt:lpstr>
      <vt:lpstr>PowerPoint Presentation</vt:lpstr>
      <vt:lpstr>PowerPoint Presentation</vt:lpstr>
      <vt:lpstr>Answers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 Gavan WOP</dc:creator>
  <cp:lastModifiedBy>C Dolman WOP</cp:lastModifiedBy>
  <cp:revision>11</cp:revision>
  <dcterms:created xsi:type="dcterms:W3CDTF">2021-01-12T09:54:41Z</dcterms:created>
  <dcterms:modified xsi:type="dcterms:W3CDTF">2021-01-20T15:16:55Z</dcterms:modified>
</cp:coreProperties>
</file>