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7" r:id="rId6"/>
    <p:sldId id="368" r:id="rId7"/>
    <p:sldId id="412" r:id="rId8"/>
    <p:sldId id="413" r:id="rId9"/>
    <p:sldId id="370" r:id="rId10"/>
    <p:sldId id="426" r:id="rId11"/>
    <p:sldId id="375" r:id="rId12"/>
    <p:sldId id="415" r:id="rId13"/>
    <p:sldId id="377" r:id="rId14"/>
    <p:sldId id="416" r:id="rId15"/>
    <p:sldId id="438" r:id="rId16"/>
    <p:sldId id="429" r:id="rId17"/>
    <p:sldId id="430" r:id="rId18"/>
    <p:sldId id="431" r:id="rId19"/>
    <p:sldId id="432" r:id="rId20"/>
    <p:sldId id="433" r:id="rId21"/>
    <p:sldId id="434" r:id="rId22"/>
    <p:sldId id="435" r:id="rId23"/>
    <p:sldId id="436" r:id="rId24"/>
    <p:sldId id="439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71C619-5A8C-4D57-A94D-B1191D45B047}" v="27" dt="2020-02-07T09:15:16.966"/>
    <p1510:client id="{A4832360-BFE1-4D98-AC97-C74B94BB89BF}" v="73" dt="2020-02-07T08:37:30.2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6" autoAdjust="0"/>
    <p:restoredTop sz="94660"/>
  </p:normalViewPr>
  <p:slideViewPr>
    <p:cSldViewPr snapToGrid="0">
      <p:cViewPr varScale="1">
        <p:scale>
          <a:sx n="71" d="100"/>
          <a:sy n="71" d="100"/>
        </p:scale>
        <p:origin x="1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Woodhead" userId="a20b558725e10394" providerId="LiveId" clId="{6471C619-5A8C-4D57-A94D-B1191D45B047}"/>
    <pc:docChg chg="undo custSel addSld delSld modSld">
      <pc:chgData name="Helen Woodhead" userId="a20b558725e10394" providerId="LiveId" clId="{6471C619-5A8C-4D57-A94D-B1191D45B047}" dt="2020-02-07T09:15:19.795" v="144" actId="47"/>
      <pc:docMkLst>
        <pc:docMk/>
      </pc:docMkLst>
      <pc:sldChg chg="delSp modSp del">
        <pc:chgData name="Helen Woodhead" userId="a20b558725e10394" providerId="LiveId" clId="{6471C619-5A8C-4D57-A94D-B1191D45B047}" dt="2020-02-07T09:12:24.505" v="38" actId="47"/>
        <pc:sldMkLst>
          <pc:docMk/>
          <pc:sldMk cId="2320872555" sldId="417"/>
        </pc:sldMkLst>
        <pc:spChg chg="del">
          <ac:chgData name="Helen Woodhead" userId="a20b558725e10394" providerId="LiveId" clId="{6471C619-5A8C-4D57-A94D-B1191D45B047}" dt="2020-02-07T09:12:22.340" v="36" actId="21"/>
          <ac:spMkLst>
            <pc:docMk/>
            <pc:sldMk cId="2320872555" sldId="417"/>
            <ac:spMk id="14" creationId="{7B18795B-4AE4-4579-B207-7F008B8A69AF}"/>
          </ac:spMkLst>
        </pc:spChg>
        <pc:spChg chg="del">
          <ac:chgData name="Helen Woodhead" userId="a20b558725e10394" providerId="LiveId" clId="{6471C619-5A8C-4D57-A94D-B1191D45B047}" dt="2020-02-07T09:12:22.340" v="36" actId="21"/>
          <ac:spMkLst>
            <pc:docMk/>
            <pc:sldMk cId="2320872555" sldId="417"/>
            <ac:spMk id="15" creationId="{A14FEAA4-6951-4A85-BCF0-7C223FAD3B77}"/>
          </ac:spMkLst>
        </pc:spChg>
        <pc:spChg chg="del mod">
          <ac:chgData name="Helen Woodhead" userId="a20b558725e10394" providerId="LiveId" clId="{6471C619-5A8C-4D57-A94D-B1191D45B047}" dt="2020-02-07T09:12:22.340" v="36" actId="21"/>
          <ac:spMkLst>
            <pc:docMk/>
            <pc:sldMk cId="2320872555" sldId="417"/>
            <ac:spMk id="19" creationId="{5252A847-DE45-4FA3-A1F8-EEBEB845FF8E}"/>
          </ac:spMkLst>
        </pc:spChg>
        <pc:picChg chg="del">
          <ac:chgData name="Helen Woodhead" userId="a20b558725e10394" providerId="LiveId" clId="{6471C619-5A8C-4D57-A94D-B1191D45B047}" dt="2020-02-07T09:12:15.341" v="33" actId="478"/>
          <ac:picMkLst>
            <pc:docMk/>
            <pc:sldMk cId="2320872555" sldId="417"/>
            <ac:picMk id="13" creationId="{D267A645-17F1-4AFE-ABAD-D54581C34A8D}"/>
          </ac:picMkLst>
        </pc:picChg>
      </pc:sldChg>
      <pc:sldChg chg="del">
        <pc:chgData name="Helen Woodhead" userId="a20b558725e10394" providerId="LiveId" clId="{6471C619-5A8C-4D57-A94D-B1191D45B047}" dt="2020-02-07T09:12:37.847" v="42" actId="47"/>
        <pc:sldMkLst>
          <pc:docMk/>
          <pc:sldMk cId="2469338165" sldId="418"/>
        </pc:sldMkLst>
      </pc:sldChg>
      <pc:sldChg chg="del">
        <pc:chgData name="Helen Woodhead" userId="a20b558725e10394" providerId="LiveId" clId="{6471C619-5A8C-4D57-A94D-B1191D45B047}" dt="2020-02-07T09:12:47.944" v="45" actId="47"/>
        <pc:sldMkLst>
          <pc:docMk/>
          <pc:sldMk cId="1287652803" sldId="419"/>
        </pc:sldMkLst>
      </pc:sldChg>
      <pc:sldChg chg="delSp modSp add del">
        <pc:chgData name="Helen Woodhead" userId="a20b558725e10394" providerId="LiveId" clId="{6471C619-5A8C-4D57-A94D-B1191D45B047}" dt="2020-02-07T09:13:54.328" v="93" actId="47"/>
        <pc:sldMkLst>
          <pc:docMk/>
          <pc:sldMk cId="1759452441" sldId="420"/>
        </pc:sldMkLst>
        <pc:spChg chg="del mod">
          <ac:chgData name="Helen Woodhead" userId="a20b558725e10394" providerId="LiveId" clId="{6471C619-5A8C-4D57-A94D-B1191D45B047}" dt="2020-02-07T09:13:45.901" v="87" actId="21"/>
          <ac:spMkLst>
            <pc:docMk/>
            <pc:sldMk cId="1759452441" sldId="420"/>
            <ac:spMk id="19" creationId="{5252A847-DE45-4FA3-A1F8-EEBEB845FF8E}"/>
          </ac:spMkLst>
        </pc:spChg>
        <pc:spChg chg="del">
          <ac:chgData name="Helen Woodhead" userId="a20b558725e10394" providerId="LiveId" clId="{6471C619-5A8C-4D57-A94D-B1191D45B047}" dt="2020-02-07T09:13:45.901" v="87" actId="21"/>
          <ac:spMkLst>
            <pc:docMk/>
            <pc:sldMk cId="1759452441" sldId="420"/>
            <ac:spMk id="21" creationId="{BA2928C2-71E5-4A1B-9A7B-AA7CB3401F18}"/>
          </ac:spMkLst>
        </pc:spChg>
        <pc:grpChg chg="del">
          <ac:chgData name="Helen Woodhead" userId="a20b558725e10394" providerId="LiveId" clId="{6471C619-5A8C-4D57-A94D-B1191D45B047}" dt="2020-02-07T09:13:36.638" v="82" actId="478"/>
          <ac:grpSpMkLst>
            <pc:docMk/>
            <pc:sldMk cId="1759452441" sldId="420"/>
            <ac:grpSpMk id="27" creationId="{5C59B045-0689-419B-8D96-F272997B04DE}"/>
          </ac:grpSpMkLst>
        </pc:grpChg>
        <pc:grpChg chg="del">
          <ac:chgData name="Helen Woodhead" userId="a20b558725e10394" providerId="LiveId" clId="{6471C619-5A8C-4D57-A94D-B1191D45B047}" dt="2020-02-07T09:13:37.959" v="83" actId="478"/>
          <ac:grpSpMkLst>
            <pc:docMk/>
            <pc:sldMk cId="1759452441" sldId="420"/>
            <ac:grpSpMk id="28" creationId="{F8805600-BAD9-4EAB-972B-7C73083476AD}"/>
          </ac:grpSpMkLst>
        </pc:grpChg>
        <pc:grpChg chg="del">
          <ac:chgData name="Helen Woodhead" userId="a20b558725e10394" providerId="LiveId" clId="{6471C619-5A8C-4D57-A94D-B1191D45B047}" dt="2020-02-07T09:13:39.225" v="84" actId="478"/>
          <ac:grpSpMkLst>
            <pc:docMk/>
            <pc:sldMk cId="1759452441" sldId="420"/>
            <ac:grpSpMk id="29" creationId="{D9828730-3A8C-49D7-A5F9-21C23FF97826}"/>
          </ac:grpSpMkLst>
        </pc:grpChg>
        <pc:graphicFrameChg chg="del">
          <ac:chgData name="Helen Woodhead" userId="a20b558725e10394" providerId="LiveId" clId="{6471C619-5A8C-4D57-A94D-B1191D45B047}" dt="2020-02-07T09:13:45.901" v="87" actId="21"/>
          <ac:graphicFrameMkLst>
            <pc:docMk/>
            <pc:sldMk cId="1759452441" sldId="420"/>
            <ac:graphicFrameMk id="20" creationId="{DDACE76B-5143-40BF-93DC-2928BA3375D8}"/>
          </ac:graphicFrameMkLst>
        </pc:graphicFrameChg>
        <pc:graphicFrameChg chg="del">
          <ac:chgData name="Helen Woodhead" userId="a20b558725e10394" providerId="LiveId" clId="{6471C619-5A8C-4D57-A94D-B1191D45B047}" dt="2020-02-07T09:13:51.798" v="91" actId="21"/>
          <ac:graphicFrameMkLst>
            <pc:docMk/>
            <pc:sldMk cId="1759452441" sldId="420"/>
            <ac:graphicFrameMk id="23" creationId="{300D6E90-AEF1-4BBC-BFB6-AA49436AB036}"/>
          </ac:graphicFrameMkLst>
        </pc:graphicFrameChg>
        <pc:picChg chg="del topLvl">
          <ac:chgData name="Helen Woodhead" userId="a20b558725e10394" providerId="LiveId" clId="{6471C619-5A8C-4D57-A94D-B1191D45B047}" dt="2020-02-07T09:13:39.225" v="84" actId="478"/>
          <ac:picMkLst>
            <pc:docMk/>
            <pc:sldMk cId="1759452441" sldId="420"/>
            <ac:picMk id="3" creationId="{4A0795D1-B954-463B-8BCF-7CAB02B3F0BA}"/>
          </ac:picMkLst>
        </pc:picChg>
        <pc:picChg chg="del topLvl">
          <ac:chgData name="Helen Woodhead" userId="a20b558725e10394" providerId="LiveId" clId="{6471C619-5A8C-4D57-A94D-B1191D45B047}" dt="2020-02-07T09:13:37.959" v="83" actId="478"/>
          <ac:picMkLst>
            <pc:docMk/>
            <pc:sldMk cId="1759452441" sldId="420"/>
            <ac:picMk id="24" creationId="{308164E6-C5D0-4ACB-996E-AE5F8CE473A1}"/>
          </ac:picMkLst>
        </pc:picChg>
        <pc:picChg chg="del topLvl">
          <ac:chgData name="Helen Woodhead" userId="a20b558725e10394" providerId="LiveId" clId="{6471C619-5A8C-4D57-A94D-B1191D45B047}" dt="2020-02-07T09:13:36.638" v="82" actId="478"/>
          <ac:picMkLst>
            <pc:docMk/>
            <pc:sldMk cId="1759452441" sldId="420"/>
            <ac:picMk id="26" creationId="{67BCFCC3-6202-4CA2-86E4-174625D4DAD2}"/>
          </ac:picMkLst>
        </pc:picChg>
        <pc:cxnChg chg="del topLvl">
          <ac:chgData name="Helen Woodhead" userId="a20b558725e10394" providerId="LiveId" clId="{6471C619-5A8C-4D57-A94D-B1191D45B047}" dt="2020-02-07T09:13:45.901" v="87" actId="21"/>
          <ac:cxnSpMkLst>
            <pc:docMk/>
            <pc:sldMk cId="1759452441" sldId="420"/>
            <ac:cxnSpMk id="7" creationId="{8A2A2565-813C-46A3-AE92-1B90C18E6FEC}"/>
          </ac:cxnSpMkLst>
        </pc:cxnChg>
        <pc:cxnChg chg="del topLvl">
          <ac:chgData name="Helen Woodhead" userId="a20b558725e10394" providerId="LiveId" clId="{6471C619-5A8C-4D57-A94D-B1191D45B047}" dt="2020-02-07T09:13:45.901" v="87" actId="21"/>
          <ac:cxnSpMkLst>
            <pc:docMk/>
            <pc:sldMk cId="1759452441" sldId="420"/>
            <ac:cxnSpMk id="17" creationId="{1D94CBD3-1CAC-46D9-8815-B05BB3202BFE}"/>
          </ac:cxnSpMkLst>
        </pc:cxnChg>
        <pc:cxnChg chg="del topLvl">
          <ac:chgData name="Helen Woodhead" userId="a20b558725e10394" providerId="LiveId" clId="{6471C619-5A8C-4D57-A94D-B1191D45B047}" dt="2020-02-07T09:13:45.901" v="87" actId="21"/>
          <ac:cxnSpMkLst>
            <pc:docMk/>
            <pc:sldMk cId="1759452441" sldId="420"/>
            <ac:cxnSpMk id="18" creationId="{AC63476E-D6E7-44C3-90B2-4C1A6F3AF00E}"/>
          </ac:cxnSpMkLst>
        </pc:cxnChg>
      </pc:sldChg>
      <pc:sldChg chg="del">
        <pc:chgData name="Helen Woodhead" userId="a20b558725e10394" providerId="LiveId" clId="{6471C619-5A8C-4D57-A94D-B1191D45B047}" dt="2020-02-07T09:14:08.331" v="97" actId="47"/>
        <pc:sldMkLst>
          <pc:docMk/>
          <pc:sldMk cId="4157836619" sldId="422"/>
        </pc:sldMkLst>
      </pc:sldChg>
      <pc:sldChg chg="del">
        <pc:chgData name="Helen Woodhead" userId="a20b558725e10394" providerId="LiveId" clId="{6471C619-5A8C-4D57-A94D-B1191D45B047}" dt="2020-02-07T09:14:18.255" v="100" actId="47"/>
        <pc:sldMkLst>
          <pc:docMk/>
          <pc:sldMk cId="2611609338" sldId="423"/>
        </pc:sldMkLst>
      </pc:sldChg>
      <pc:sldChg chg="delSp modSp del">
        <pc:chgData name="Helen Woodhead" userId="a20b558725e10394" providerId="LiveId" clId="{6471C619-5A8C-4D57-A94D-B1191D45B047}" dt="2020-02-07T09:14:55.181" v="137" actId="47"/>
        <pc:sldMkLst>
          <pc:docMk/>
          <pc:sldMk cId="3375135530" sldId="427"/>
        </pc:sldMkLst>
        <pc:spChg chg="del mod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19" creationId="{5252A847-DE45-4FA3-A1F8-EEBEB845FF8E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30" creationId="{6D2F807A-348C-4F2B-AB41-E656E8467C05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35" creationId="{21AD8AB9-BF18-4C7B-A51E-2E59F4AC33BF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36" creationId="{06D0C8CC-02BF-4500-903F-AAFA3A7A9172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37" creationId="{40FC2220-BAC5-493F-B57C-3D0E1BDB4C7B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38" creationId="{37EB02B4-D98D-46AA-92B9-D90E68255B92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39" creationId="{92AEE3F1-71AE-4DCB-BE52-95ACEE824253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40" creationId="{E33E523B-6163-4DA6-A65C-41B11B562FF5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56" creationId="{ED2B63FF-F9A9-46FD-811B-4769F575A839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57" creationId="{4A1632E2-A70A-4370-A777-DEBCF149BCFE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58" creationId="{2E328613-F0CD-4C8D-8447-5B0C09FF5973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59" creationId="{DC4F7D7D-613C-456C-ACD2-64C61A3E6460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60" creationId="{7190B016-4787-4389-A700-27606A5171E6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61" creationId="{B4866C1B-6FFF-4210-B569-8C8DCFE1A1BF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63" creationId="{B71CAB33-A5DC-4144-8B27-75F6A864EA07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64" creationId="{BE88F784-85FD-4A89-90A6-43E9913040B5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65" creationId="{94220C2A-FC79-408B-9305-F8AA2803A8A2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66" creationId="{6F1CE9F0-E88F-47B1-978D-A9B7611F8AD8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67" creationId="{AFD732C5-F7AF-4AD7-8B3B-D523BC139256}"/>
          </ac:spMkLst>
        </pc:spChg>
        <pc:spChg chg="del">
          <ac:chgData name="Helen Woodhead" userId="a20b558725e10394" providerId="LiveId" clId="{6471C619-5A8C-4D57-A94D-B1191D45B047}" dt="2020-02-07T09:14:52.963" v="135" actId="21"/>
          <ac:spMkLst>
            <pc:docMk/>
            <pc:sldMk cId="3375135530" sldId="427"/>
            <ac:spMk id="68" creationId="{BDDAFC9B-0E64-4A27-9C7D-F2583200BA4F}"/>
          </ac:spMkLst>
        </pc:spChg>
        <pc:graphicFrameChg chg="del">
          <ac:chgData name="Helen Woodhead" userId="a20b558725e10394" providerId="LiveId" clId="{6471C619-5A8C-4D57-A94D-B1191D45B047}" dt="2020-02-07T09:14:52.963" v="135" actId="21"/>
          <ac:graphicFrameMkLst>
            <pc:docMk/>
            <pc:sldMk cId="3375135530" sldId="427"/>
            <ac:graphicFrameMk id="34" creationId="{F316A67A-E4CB-49A2-B0F4-4E933F868760}"/>
          </ac:graphicFrameMkLst>
        </pc:graphicFrameChg>
        <pc:graphicFrameChg chg="del">
          <ac:chgData name="Helen Woodhead" userId="a20b558725e10394" providerId="LiveId" clId="{6471C619-5A8C-4D57-A94D-B1191D45B047}" dt="2020-02-07T09:14:52.963" v="135" actId="21"/>
          <ac:graphicFrameMkLst>
            <pc:docMk/>
            <pc:sldMk cId="3375135530" sldId="427"/>
            <ac:graphicFrameMk id="55" creationId="{3152CF56-26CE-4040-8A0B-8255B4DFEBB2}"/>
          </ac:graphicFrameMkLst>
        </pc:graphicFrameChg>
        <pc:graphicFrameChg chg="del">
          <ac:chgData name="Helen Woodhead" userId="a20b558725e10394" providerId="LiveId" clId="{6471C619-5A8C-4D57-A94D-B1191D45B047}" dt="2020-02-07T09:14:52.963" v="135" actId="21"/>
          <ac:graphicFrameMkLst>
            <pc:docMk/>
            <pc:sldMk cId="3375135530" sldId="427"/>
            <ac:graphicFrameMk id="62" creationId="{5A1DA73E-5895-4A21-9DC2-7C512C505FFA}"/>
          </ac:graphicFrameMkLst>
        </pc:graphicFrameChg>
        <pc:picChg chg="del">
          <ac:chgData name="Helen Woodhead" userId="a20b558725e10394" providerId="LiveId" clId="{6471C619-5A8C-4D57-A94D-B1191D45B047}" dt="2020-02-07T09:14:47.391" v="132" actId="478"/>
          <ac:picMkLst>
            <pc:docMk/>
            <pc:sldMk cId="3375135530" sldId="427"/>
            <ac:picMk id="31" creationId="{A2FA84F1-F9AA-4F63-A147-CC4C7736923A}"/>
          </ac:picMkLst>
        </pc:picChg>
      </pc:sldChg>
      <pc:sldChg chg="delSp del">
        <pc:chgData name="Helen Woodhead" userId="a20b558725e10394" providerId="LiveId" clId="{6471C619-5A8C-4D57-A94D-B1191D45B047}" dt="2020-02-07T09:15:19.795" v="144" actId="47"/>
        <pc:sldMkLst>
          <pc:docMk/>
          <pc:sldMk cId="3927639192" sldId="428"/>
        </pc:sldMkLst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35" creationId="{21AD8AB9-BF18-4C7B-A51E-2E59F4AC33BF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36" creationId="{06D0C8CC-02BF-4500-903F-AAFA3A7A9172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37" creationId="{40FC2220-BAC5-493F-B57C-3D0E1BDB4C7B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38" creationId="{37EB02B4-D98D-46AA-92B9-D90E68255B92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39" creationId="{92AEE3F1-71AE-4DCB-BE52-95ACEE824253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40" creationId="{E33E523B-6163-4DA6-A65C-41B11B562FF5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56" creationId="{ED2B63FF-F9A9-46FD-811B-4769F575A839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57" creationId="{4A1632E2-A70A-4370-A777-DEBCF149BCFE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58" creationId="{2E328613-F0CD-4C8D-8447-5B0C09FF5973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59" creationId="{DC4F7D7D-613C-456C-ACD2-64C61A3E6460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60" creationId="{7190B016-4787-4389-A700-27606A5171E6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61" creationId="{B4866C1B-6FFF-4210-B569-8C8DCFE1A1BF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63" creationId="{B71CAB33-A5DC-4144-8B27-75F6A864EA07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64" creationId="{BE88F784-85FD-4A89-90A6-43E9913040B5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65" creationId="{94220C2A-FC79-408B-9305-F8AA2803A8A2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66" creationId="{6F1CE9F0-E88F-47B1-978D-A9B7611F8AD8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67" creationId="{AFD732C5-F7AF-4AD7-8B3B-D523BC139256}"/>
          </ac:spMkLst>
        </pc:spChg>
        <pc:spChg chg="del">
          <ac:chgData name="Helen Woodhead" userId="a20b558725e10394" providerId="LiveId" clId="{6471C619-5A8C-4D57-A94D-B1191D45B047}" dt="2020-02-07T09:15:13.585" v="141" actId="21"/>
          <ac:spMkLst>
            <pc:docMk/>
            <pc:sldMk cId="3927639192" sldId="428"/>
            <ac:spMk id="68" creationId="{BDDAFC9B-0E64-4A27-9C7D-F2583200BA4F}"/>
          </ac:spMkLst>
        </pc:spChg>
        <pc:graphicFrameChg chg="del">
          <ac:chgData name="Helen Woodhead" userId="a20b558725e10394" providerId="LiveId" clId="{6471C619-5A8C-4D57-A94D-B1191D45B047}" dt="2020-02-07T09:15:13.585" v="141" actId="21"/>
          <ac:graphicFrameMkLst>
            <pc:docMk/>
            <pc:sldMk cId="3927639192" sldId="428"/>
            <ac:graphicFrameMk id="34" creationId="{F316A67A-E4CB-49A2-B0F4-4E933F868760}"/>
          </ac:graphicFrameMkLst>
        </pc:graphicFrameChg>
        <pc:graphicFrameChg chg="del">
          <ac:chgData name="Helen Woodhead" userId="a20b558725e10394" providerId="LiveId" clId="{6471C619-5A8C-4D57-A94D-B1191D45B047}" dt="2020-02-07T09:15:13.585" v="141" actId="21"/>
          <ac:graphicFrameMkLst>
            <pc:docMk/>
            <pc:sldMk cId="3927639192" sldId="428"/>
            <ac:graphicFrameMk id="55" creationId="{3152CF56-26CE-4040-8A0B-8255B4DFEBB2}"/>
          </ac:graphicFrameMkLst>
        </pc:graphicFrameChg>
        <pc:graphicFrameChg chg="del">
          <ac:chgData name="Helen Woodhead" userId="a20b558725e10394" providerId="LiveId" clId="{6471C619-5A8C-4D57-A94D-B1191D45B047}" dt="2020-02-07T09:15:13.585" v="141" actId="21"/>
          <ac:graphicFrameMkLst>
            <pc:docMk/>
            <pc:sldMk cId="3927639192" sldId="428"/>
            <ac:graphicFrameMk id="62" creationId="{5A1DA73E-5895-4A21-9DC2-7C512C505FFA}"/>
          </ac:graphicFrameMkLst>
        </pc:graphicFrameChg>
      </pc:sldChg>
      <pc:sldChg chg="addSp delSp modSp add">
        <pc:chgData name="Helen Woodhead" userId="a20b558725e10394" providerId="LiveId" clId="{6471C619-5A8C-4D57-A94D-B1191D45B047}" dt="2020-02-07T09:12:23.601" v="37"/>
        <pc:sldMkLst>
          <pc:docMk/>
          <pc:sldMk cId="2321113884" sldId="429"/>
        </pc:sldMkLst>
        <pc:spChg chg="del">
          <ac:chgData name="Helen Woodhead" userId="a20b558725e10394" providerId="LiveId" clId="{6471C619-5A8C-4D57-A94D-B1191D45B047}" dt="2020-02-07T09:11:59.015" v="2" actId="478"/>
          <ac:spMkLst>
            <pc:docMk/>
            <pc:sldMk cId="2321113884" sldId="429"/>
            <ac:spMk id="14" creationId="{7B18795B-4AE4-4579-B207-7F008B8A69AF}"/>
          </ac:spMkLst>
        </pc:spChg>
        <pc:spChg chg="del">
          <ac:chgData name="Helen Woodhead" userId="a20b558725e10394" providerId="LiveId" clId="{6471C619-5A8C-4D57-A94D-B1191D45B047}" dt="2020-02-07T09:11:59.015" v="2" actId="478"/>
          <ac:spMkLst>
            <pc:docMk/>
            <pc:sldMk cId="2321113884" sldId="429"/>
            <ac:spMk id="15" creationId="{A14FEAA4-6951-4A85-BCF0-7C223FAD3B77}"/>
          </ac:spMkLst>
        </pc:spChg>
        <pc:spChg chg="add">
          <ac:chgData name="Helen Woodhead" userId="a20b558725e10394" providerId="LiveId" clId="{6471C619-5A8C-4D57-A94D-B1191D45B047}" dt="2020-02-07T09:12:23.601" v="37"/>
          <ac:spMkLst>
            <pc:docMk/>
            <pc:sldMk cId="2321113884" sldId="429"/>
            <ac:spMk id="16" creationId="{F76E00A3-96EA-43E7-8D2A-4EE13BE28D6A}"/>
          </ac:spMkLst>
        </pc:spChg>
        <pc:spChg chg="add">
          <ac:chgData name="Helen Woodhead" userId="a20b558725e10394" providerId="LiveId" clId="{6471C619-5A8C-4D57-A94D-B1191D45B047}" dt="2020-02-07T09:12:23.601" v="37"/>
          <ac:spMkLst>
            <pc:docMk/>
            <pc:sldMk cId="2321113884" sldId="429"/>
            <ac:spMk id="17" creationId="{3C303782-A7A9-42CA-8A3C-EEC946432065}"/>
          </ac:spMkLst>
        </pc:spChg>
        <pc:spChg chg="add">
          <ac:chgData name="Helen Woodhead" userId="a20b558725e10394" providerId="LiveId" clId="{6471C619-5A8C-4D57-A94D-B1191D45B047}" dt="2020-02-07T09:12:23.601" v="37"/>
          <ac:spMkLst>
            <pc:docMk/>
            <pc:sldMk cId="2321113884" sldId="429"/>
            <ac:spMk id="18" creationId="{74CBD8A6-EA32-4500-BC82-895482D34D0F}"/>
          </ac:spMkLst>
        </pc:spChg>
        <pc:spChg chg="del mod">
          <ac:chgData name="Helen Woodhead" userId="a20b558725e10394" providerId="LiveId" clId="{6471C619-5A8C-4D57-A94D-B1191D45B047}" dt="2020-02-07T09:12:12.563" v="31" actId="478"/>
          <ac:spMkLst>
            <pc:docMk/>
            <pc:sldMk cId="2321113884" sldId="429"/>
            <ac:spMk id="19" creationId="{5252A847-DE45-4FA3-A1F8-EEBEB845FF8E}"/>
          </ac:spMkLst>
        </pc:spChg>
        <pc:picChg chg="add del mod">
          <ac:chgData name="Helen Woodhead" userId="a20b558725e10394" providerId="LiveId" clId="{6471C619-5A8C-4D57-A94D-B1191D45B047}" dt="2020-02-07T09:12:10.743" v="30" actId="21"/>
          <ac:picMkLst>
            <pc:docMk/>
            <pc:sldMk cId="2321113884" sldId="429"/>
            <ac:picMk id="2" creationId="{46AC3E35-E123-4C48-BBFA-879CC421D669}"/>
          </ac:picMkLst>
        </pc:picChg>
        <pc:picChg chg="add">
          <ac:chgData name="Helen Woodhead" userId="a20b558725e10394" providerId="LiveId" clId="{6471C619-5A8C-4D57-A94D-B1191D45B047}" dt="2020-02-07T09:12:12.930" v="32"/>
          <ac:picMkLst>
            <pc:docMk/>
            <pc:sldMk cId="2321113884" sldId="429"/>
            <ac:picMk id="12" creationId="{9DB2BEA6-DE6C-4AAB-AFCD-7EA35D515C95}"/>
          </ac:picMkLst>
        </pc:picChg>
        <pc:picChg chg="del">
          <ac:chgData name="Helen Woodhead" userId="a20b558725e10394" providerId="LiveId" clId="{6471C619-5A8C-4D57-A94D-B1191D45B047}" dt="2020-02-07T09:12:12.563" v="31" actId="478"/>
          <ac:picMkLst>
            <pc:docMk/>
            <pc:sldMk cId="2321113884" sldId="429"/>
            <ac:picMk id="13" creationId="{D267A645-17F1-4AFE-ABAD-D54581C34A8D}"/>
          </ac:picMkLst>
        </pc:picChg>
      </pc:sldChg>
      <pc:sldChg chg="modSp add">
        <pc:chgData name="Helen Woodhead" userId="a20b558725e10394" providerId="LiveId" clId="{6471C619-5A8C-4D57-A94D-B1191D45B047}" dt="2020-02-07T09:12:34.886" v="41" actId="20577"/>
        <pc:sldMkLst>
          <pc:docMk/>
          <pc:sldMk cId="2162473202" sldId="430"/>
        </pc:sldMkLst>
        <pc:spChg chg="mod">
          <ac:chgData name="Helen Woodhead" userId="a20b558725e10394" providerId="LiveId" clId="{6471C619-5A8C-4D57-A94D-B1191D45B047}" dt="2020-02-07T09:12:34.886" v="41" actId="20577"/>
          <ac:spMkLst>
            <pc:docMk/>
            <pc:sldMk cId="2162473202" sldId="430"/>
            <ac:spMk id="16" creationId="{F76E00A3-96EA-43E7-8D2A-4EE13BE28D6A}"/>
          </ac:spMkLst>
        </pc:spChg>
      </pc:sldChg>
      <pc:sldChg chg="modSp add">
        <pc:chgData name="Helen Woodhead" userId="a20b558725e10394" providerId="LiveId" clId="{6471C619-5A8C-4D57-A94D-B1191D45B047}" dt="2020-02-07T09:12:46.162" v="44"/>
        <pc:sldMkLst>
          <pc:docMk/>
          <pc:sldMk cId="924569383" sldId="431"/>
        </pc:sldMkLst>
        <pc:spChg chg="mod">
          <ac:chgData name="Helen Woodhead" userId="a20b558725e10394" providerId="LiveId" clId="{6471C619-5A8C-4D57-A94D-B1191D45B047}" dt="2020-02-07T09:12:46.162" v="44"/>
          <ac:spMkLst>
            <pc:docMk/>
            <pc:sldMk cId="924569383" sldId="431"/>
            <ac:spMk id="16" creationId="{F76E00A3-96EA-43E7-8D2A-4EE13BE28D6A}"/>
          </ac:spMkLst>
        </pc:spChg>
      </pc:sldChg>
      <pc:sldChg chg="addSp delSp modSp add">
        <pc:chgData name="Helen Woodhead" userId="a20b558725e10394" providerId="LiveId" clId="{6471C619-5A8C-4D57-A94D-B1191D45B047}" dt="2020-02-07T09:13:52.885" v="92"/>
        <pc:sldMkLst>
          <pc:docMk/>
          <pc:sldMk cId="2736072172" sldId="432"/>
        </pc:sldMkLst>
        <pc:spChg chg="del mod">
          <ac:chgData name="Helen Woodhead" userId="a20b558725e10394" providerId="LiveId" clId="{6471C619-5A8C-4D57-A94D-B1191D45B047}" dt="2020-02-07T09:13:32.949" v="80" actId="478"/>
          <ac:spMkLst>
            <pc:docMk/>
            <pc:sldMk cId="2736072172" sldId="432"/>
            <ac:spMk id="19" creationId="{5252A847-DE45-4FA3-A1F8-EEBEB845FF8E}"/>
          </ac:spMkLst>
        </pc:spChg>
        <pc:spChg chg="del">
          <ac:chgData name="Helen Woodhead" userId="a20b558725e10394" providerId="LiveId" clId="{6471C619-5A8C-4D57-A94D-B1191D45B047}" dt="2020-02-07T09:13:14.245" v="51" actId="478"/>
          <ac:spMkLst>
            <pc:docMk/>
            <pc:sldMk cId="2736072172" sldId="432"/>
            <ac:spMk id="21" creationId="{BA2928C2-71E5-4A1B-9A7B-AA7CB3401F18}"/>
          </ac:spMkLst>
        </pc:spChg>
        <pc:spChg chg="add">
          <ac:chgData name="Helen Woodhead" userId="a20b558725e10394" providerId="LiveId" clId="{6471C619-5A8C-4D57-A94D-B1191D45B047}" dt="2020-02-07T09:13:47.196" v="88"/>
          <ac:spMkLst>
            <pc:docMk/>
            <pc:sldMk cId="2736072172" sldId="432"/>
            <ac:spMk id="25" creationId="{253F35EE-3230-4D06-B1D6-7FEEBB264E46}"/>
          </ac:spMkLst>
        </pc:spChg>
        <pc:spChg chg="add">
          <ac:chgData name="Helen Woodhead" userId="a20b558725e10394" providerId="LiveId" clId="{6471C619-5A8C-4D57-A94D-B1191D45B047}" dt="2020-02-07T09:13:47.196" v="88"/>
          <ac:spMkLst>
            <pc:docMk/>
            <pc:sldMk cId="2736072172" sldId="432"/>
            <ac:spMk id="32" creationId="{92ED815C-1A35-486C-9316-765E9D709ED6}"/>
          </ac:spMkLst>
        </pc:spChg>
        <pc:grpChg chg="del">
          <ac:chgData name="Helen Woodhead" userId="a20b558725e10394" providerId="LiveId" clId="{6471C619-5A8C-4D57-A94D-B1191D45B047}" dt="2020-02-07T09:13:04.117" v="47" actId="478"/>
          <ac:grpSpMkLst>
            <pc:docMk/>
            <pc:sldMk cId="2736072172" sldId="432"/>
            <ac:grpSpMk id="27" creationId="{5C59B045-0689-419B-8D96-F272997B04DE}"/>
          </ac:grpSpMkLst>
        </pc:grpChg>
        <pc:grpChg chg="del">
          <ac:chgData name="Helen Woodhead" userId="a20b558725e10394" providerId="LiveId" clId="{6471C619-5A8C-4D57-A94D-B1191D45B047}" dt="2020-02-07T09:13:06.962" v="48" actId="478"/>
          <ac:grpSpMkLst>
            <pc:docMk/>
            <pc:sldMk cId="2736072172" sldId="432"/>
            <ac:grpSpMk id="28" creationId="{F8805600-BAD9-4EAB-972B-7C73083476AD}"/>
          </ac:grpSpMkLst>
        </pc:grpChg>
        <pc:grpChg chg="del">
          <ac:chgData name="Helen Woodhead" userId="a20b558725e10394" providerId="LiveId" clId="{6471C619-5A8C-4D57-A94D-B1191D45B047}" dt="2020-02-07T09:13:09.939" v="49" actId="478"/>
          <ac:grpSpMkLst>
            <pc:docMk/>
            <pc:sldMk cId="2736072172" sldId="432"/>
            <ac:grpSpMk id="29" creationId="{D9828730-3A8C-49D7-A5F9-21C23FF97826}"/>
          </ac:grpSpMkLst>
        </pc:grpChg>
        <pc:graphicFrameChg chg="del">
          <ac:chgData name="Helen Woodhead" userId="a20b558725e10394" providerId="LiveId" clId="{6471C619-5A8C-4D57-A94D-B1191D45B047}" dt="2020-02-07T09:13:13.035" v="50" actId="478"/>
          <ac:graphicFrameMkLst>
            <pc:docMk/>
            <pc:sldMk cId="2736072172" sldId="432"/>
            <ac:graphicFrameMk id="20" creationId="{DDACE76B-5143-40BF-93DC-2928BA3375D8}"/>
          </ac:graphicFrameMkLst>
        </pc:graphicFrameChg>
        <pc:graphicFrameChg chg="del">
          <ac:chgData name="Helen Woodhead" userId="a20b558725e10394" providerId="LiveId" clId="{6471C619-5A8C-4D57-A94D-B1191D45B047}" dt="2020-02-07T09:13:17.863" v="53" actId="478"/>
          <ac:graphicFrameMkLst>
            <pc:docMk/>
            <pc:sldMk cId="2736072172" sldId="432"/>
            <ac:graphicFrameMk id="23" creationId="{300D6E90-AEF1-4BBC-BFB6-AA49436AB036}"/>
          </ac:graphicFrameMkLst>
        </pc:graphicFrameChg>
        <pc:graphicFrameChg chg="add">
          <ac:chgData name="Helen Woodhead" userId="a20b558725e10394" providerId="LiveId" clId="{6471C619-5A8C-4D57-A94D-B1191D45B047}" dt="2020-02-07T09:13:47.196" v="88"/>
          <ac:graphicFrameMkLst>
            <pc:docMk/>
            <pc:sldMk cId="2736072172" sldId="432"/>
            <ac:graphicFrameMk id="31" creationId="{FA97D83C-556B-40E9-99F8-8BCBCF98F1ED}"/>
          </ac:graphicFrameMkLst>
        </pc:graphicFrameChg>
        <pc:graphicFrameChg chg="add">
          <ac:chgData name="Helen Woodhead" userId="a20b558725e10394" providerId="LiveId" clId="{6471C619-5A8C-4D57-A94D-B1191D45B047}" dt="2020-02-07T09:13:52.885" v="92"/>
          <ac:graphicFrameMkLst>
            <pc:docMk/>
            <pc:sldMk cId="2736072172" sldId="432"/>
            <ac:graphicFrameMk id="35" creationId="{DA34AA35-38F3-4875-BFD6-BB598555D045}"/>
          </ac:graphicFrameMkLst>
        </pc:graphicFrameChg>
        <pc:picChg chg="add del mod">
          <ac:chgData name="Helen Woodhead" userId="a20b558725e10394" providerId="LiveId" clId="{6471C619-5A8C-4D57-A94D-B1191D45B047}" dt="2020-02-07T09:13:30.568" v="79" actId="21"/>
          <ac:picMkLst>
            <pc:docMk/>
            <pc:sldMk cId="2736072172" sldId="432"/>
            <ac:picMk id="2" creationId="{582F1EFF-4408-441B-8859-BDDB92372DB2}"/>
          </ac:picMkLst>
        </pc:picChg>
        <pc:picChg chg="del topLvl">
          <ac:chgData name="Helen Woodhead" userId="a20b558725e10394" providerId="LiveId" clId="{6471C619-5A8C-4D57-A94D-B1191D45B047}" dt="2020-02-07T09:13:32.949" v="80" actId="478"/>
          <ac:picMkLst>
            <pc:docMk/>
            <pc:sldMk cId="2736072172" sldId="432"/>
            <ac:picMk id="3" creationId="{4A0795D1-B954-463B-8BCF-7CAB02B3F0BA}"/>
          </ac:picMkLst>
        </pc:picChg>
        <pc:picChg chg="add">
          <ac:chgData name="Helen Woodhead" userId="a20b558725e10394" providerId="LiveId" clId="{6471C619-5A8C-4D57-A94D-B1191D45B047}" dt="2020-02-07T09:13:33.310" v="81"/>
          <ac:picMkLst>
            <pc:docMk/>
            <pc:sldMk cId="2736072172" sldId="432"/>
            <ac:picMk id="22" creationId="{8CD652F4-D9A1-4055-93DD-CF9642AE0709}"/>
          </ac:picMkLst>
        </pc:picChg>
        <pc:picChg chg="del topLvl">
          <ac:chgData name="Helen Woodhead" userId="a20b558725e10394" providerId="LiveId" clId="{6471C619-5A8C-4D57-A94D-B1191D45B047}" dt="2020-02-07T09:13:32.949" v="80" actId="478"/>
          <ac:picMkLst>
            <pc:docMk/>
            <pc:sldMk cId="2736072172" sldId="432"/>
            <ac:picMk id="24" creationId="{308164E6-C5D0-4ACB-996E-AE5F8CE473A1}"/>
          </ac:picMkLst>
        </pc:picChg>
        <pc:picChg chg="del topLvl">
          <ac:chgData name="Helen Woodhead" userId="a20b558725e10394" providerId="LiveId" clId="{6471C619-5A8C-4D57-A94D-B1191D45B047}" dt="2020-02-07T09:13:32.949" v="80" actId="478"/>
          <ac:picMkLst>
            <pc:docMk/>
            <pc:sldMk cId="2736072172" sldId="432"/>
            <ac:picMk id="26" creationId="{67BCFCC3-6202-4CA2-86E4-174625D4DAD2}"/>
          </ac:picMkLst>
        </pc:picChg>
        <pc:cxnChg chg="del topLvl">
          <ac:chgData name="Helen Woodhead" userId="a20b558725e10394" providerId="LiveId" clId="{6471C619-5A8C-4D57-A94D-B1191D45B047}" dt="2020-02-07T09:13:04.117" v="47" actId="478"/>
          <ac:cxnSpMkLst>
            <pc:docMk/>
            <pc:sldMk cId="2736072172" sldId="432"/>
            <ac:cxnSpMk id="7" creationId="{8A2A2565-813C-46A3-AE92-1B90C18E6FEC}"/>
          </ac:cxnSpMkLst>
        </pc:cxnChg>
        <pc:cxnChg chg="del topLvl">
          <ac:chgData name="Helen Woodhead" userId="a20b558725e10394" providerId="LiveId" clId="{6471C619-5A8C-4D57-A94D-B1191D45B047}" dt="2020-02-07T09:13:09.939" v="49" actId="478"/>
          <ac:cxnSpMkLst>
            <pc:docMk/>
            <pc:sldMk cId="2736072172" sldId="432"/>
            <ac:cxnSpMk id="17" creationId="{1D94CBD3-1CAC-46D9-8815-B05BB3202BFE}"/>
          </ac:cxnSpMkLst>
        </pc:cxnChg>
        <pc:cxnChg chg="del topLvl">
          <ac:chgData name="Helen Woodhead" userId="a20b558725e10394" providerId="LiveId" clId="{6471C619-5A8C-4D57-A94D-B1191D45B047}" dt="2020-02-07T09:13:06.962" v="48" actId="478"/>
          <ac:cxnSpMkLst>
            <pc:docMk/>
            <pc:sldMk cId="2736072172" sldId="432"/>
            <ac:cxnSpMk id="18" creationId="{AC63476E-D6E7-44C3-90B2-4C1A6F3AF00E}"/>
          </ac:cxnSpMkLst>
        </pc:cxnChg>
        <pc:cxnChg chg="add">
          <ac:chgData name="Helen Woodhead" userId="a20b558725e10394" providerId="LiveId" clId="{6471C619-5A8C-4D57-A94D-B1191D45B047}" dt="2020-02-07T09:13:47.196" v="88"/>
          <ac:cxnSpMkLst>
            <pc:docMk/>
            <pc:sldMk cId="2736072172" sldId="432"/>
            <ac:cxnSpMk id="30" creationId="{A845DE8F-07E3-4589-8EFA-2C2D7AB1872F}"/>
          </ac:cxnSpMkLst>
        </pc:cxnChg>
        <pc:cxnChg chg="add">
          <ac:chgData name="Helen Woodhead" userId="a20b558725e10394" providerId="LiveId" clId="{6471C619-5A8C-4D57-A94D-B1191D45B047}" dt="2020-02-07T09:13:47.196" v="88"/>
          <ac:cxnSpMkLst>
            <pc:docMk/>
            <pc:sldMk cId="2736072172" sldId="432"/>
            <ac:cxnSpMk id="33" creationId="{7BEFA68A-31DB-4D7A-8624-7AF86EFEBFD4}"/>
          </ac:cxnSpMkLst>
        </pc:cxnChg>
        <pc:cxnChg chg="add">
          <ac:chgData name="Helen Woodhead" userId="a20b558725e10394" providerId="LiveId" clId="{6471C619-5A8C-4D57-A94D-B1191D45B047}" dt="2020-02-07T09:13:47.196" v="88"/>
          <ac:cxnSpMkLst>
            <pc:docMk/>
            <pc:sldMk cId="2736072172" sldId="432"/>
            <ac:cxnSpMk id="34" creationId="{F47D32F3-3F6E-47F2-9C14-97A6DFC75E09}"/>
          </ac:cxnSpMkLst>
        </pc:cxnChg>
      </pc:sldChg>
      <pc:sldChg chg="modSp add">
        <pc:chgData name="Helen Woodhead" userId="a20b558725e10394" providerId="LiveId" clId="{6471C619-5A8C-4D57-A94D-B1191D45B047}" dt="2020-02-07T09:14:06.010" v="96" actId="20577"/>
        <pc:sldMkLst>
          <pc:docMk/>
          <pc:sldMk cId="1579223186" sldId="433"/>
        </pc:sldMkLst>
        <pc:spChg chg="mod">
          <ac:chgData name="Helen Woodhead" userId="a20b558725e10394" providerId="LiveId" clId="{6471C619-5A8C-4D57-A94D-B1191D45B047}" dt="2020-02-07T09:14:06.010" v="96" actId="20577"/>
          <ac:spMkLst>
            <pc:docMk/>
            <pc:sldMk cId="1579223186" sldId="433"/>
            <ac:spMk id="25" creationId="{253F35EE-3230-4D06-B1D6-7FEEBB264E46}"/>
          </ac:spMkLst>
        </pc:spChg>
      </pc:sldChg>
      <pc:sldChg chg="modSp add">
        <pc:chgData name="Helen Woodhead" userId="a20b558725e10394" providerId="LiveId" clId="{6471C619-5A8C-4D57-A94D-B1191D45B047}" dt="2020-02-07T09:14:16.823" v="99"/>
        <pc:sldMkLst>
          <pc:docMk/>
          <pc:sldMk cId="4123016686" sldId="434"/>
        </pc:sldMkLst>
        <pc:spChg chg="mod">
          <ac:chgData name="Helen Woodhead" userId="a20b558725e10394" providerId="LiveId" clId="{6471C619-5A8C-4D57-A94D-B1191D45B047}" dt="2020-02-07T09:14:16.823" v="99"/>
          <ac:spMkLst>
            <pc:docMk/>
            <pc:sldMk cId="4123016686" sldId="434"/>
            <ac:spMk id="25" creationId="{253F35EE-3230-4D06-B1D6-7FEEBB264E46}"/>
          </ac:spMkLst>
        </pc:spChg>
      </pc:sldChg>
      <pc:sldChg chg="addSp delSp modSp add">
        <pc:chgData name="Helen Woodhead" userId="a20b558725e10394" providerId="LiveId" clId="{6471C619-5A8C-4D57-A94D-B1191D45B047}" dt="2020-02-07T09:14:54.137" v="136"/>
        <pc:sldMkLst>
          <pc:docMk/>
          <pc:sldMk cId="3428295093" sldId="435"/>
        </pc:sldMkLst>
        <pc:spChg chg="del mod">
          <ac:chgData name="Helen Woodhead" userId="a20b558725e10394" providerId="LiveId" clId="{6471C619-5A8C-4D57-A94D-B1191D45B047}" dt="2020-02-07T09:14:40.931" v="130" actId="478"/>
          <ac:spMkLst>
            <pc:docMk/>
            <pc:sldMk cId="3428295093" sldId="435"/>
            <ac:spMk id="19" creationId="{5252A847-DE45-4FA3-A1F8-EEBEB845FF8E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30" creationId="{6D2F807A-348C-4F2B-AB41-E656E8467C05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33" creationId="{FD3F2609-CDE6-4AD0-B0BF-A410FF3FC5E7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35" creationId="{21AD8AB9-BF18-4C7B-A51E-2E59F4AC33BF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36" creationId="{06D0C8CC-02BF-4500-903F-AAFA3A7A9172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37" creationId="{40FC2220-BAC5-493F-B57C-3D0E1BDB4C7B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38" creationId="{37EB02B4-D98D-46AA-92B9-D90E68255B92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39" creationId="{92AEE3F1-71AE-4DCB-BE52-95ACEE824253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40" creationId="{E33E523B-6163-4DA6-A65C-41B11B562FF5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42" creationId="{9EA4270D-9A20-4CE1-8F0F-961180F8DE2B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43" creationId="{FF9246E4-B6C4-411C-8511-3B1F6F360CF7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44" creationId="{B1022749-2827-4D83-BD2E-325C893A0F5A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45" creationId="{3170F132-A107-4109-BF89-CC34E8966E27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46" creationId="{AE26F70B-1D30-4F87-B810-ECE37366F5F7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47" creationId="{A598CCA8-E340-4463-ABB4-103B1DA8EDD2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49" creationId="{A7EE6852-8DCD-4F1C-8135-03D08967E9C5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50" creationId="{CA2A4A80-DF8E-46FD-99FB-A2EA3DB78B81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51" creationId="{2DA6DB61-1F45-42DB-A113-98BF514AFE56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52" creationId="{659638ED-5DFD-4495-A53E-EF38A239F0C6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53" creationId="{FC56CF12-65FD-47F1-AA2F-CBC24F8DD83C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54" creationId="{8EC3FEE8-BB82-4960-B893-1D7F284E7D47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56" creationId="{ED2B63FF-F9A9-46FD-811B-4769F575A839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57" creationId="{4A1632E2-A70A-4370-A777-DEBCF149BCFE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58" creationId="{2E328613-F0CD-4C8D-8447-5B0C09FF5973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59" creationId="{DC4F7D7D-613C-456C-ACD2-64C61A3E6460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60" creationId="{7190B016-4787-4389-A700-27606A5171E6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61" creationId="{B4866C1B-6FFF-4210-B569-8C8DCFE1A1BF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63" creationId="{B71CAB33-A5DC-4144-8B27-75F6A864EA07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64" creationId="{BE88F784-85FD-4A89-90A6-43E9913040B5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65" creationId="{94220C2A-FC79-408B-9305-F8AA2803A8A2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66" creationId="{6F1CE9F0-E88F-47B1-978D-A9B7611F8AD8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67" creationId="{AFD732C5-F7AF-4AD7-8B3B-D523BC139256}"/>
          </ac:spMkLst>
        </pc:spChg>
        <pc:spChg chg="del">
          <ac:chgData name="Helen Woodhead" userId="a20b558725e10394" providerId="LiveId" clId="{6471C619-5A8C-4D57-A94D-B1191D45B047}" dt="2020-02-07T09:14:26.056" v="102" actId="478"/>
          <ac:spMkLst>
            <pc:docMk/>
            <pc:sldMk cId="3428295093" sldId="435"/>
            <ac:spMk id="68" creationId="{BDDAFC9B-0E64-4A27-9C7D-F2583200BA4F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70" creationId="{53C91B64-CA56-4638-B876-BF9B30B15360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71" creationId="{00F867A0-E3FF-46E1-8548-C6456B0002F9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72" creationId="{0A032EB6-8569-43C8-A8CB-2560FAD36DC9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73" creationId="{A02673FF-D426-4760-A5E8-215241348C77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74" creationId="{01FB8389-0ED9-4B02-BBA5-89CE4B505318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75" creationId="{45A7918D-0FF5-4A55-9761-4C276B9EBA76}"/>
          </ac:spMkLst>
        </pc:spChg>
        <pc:spChg chg="add">
          <ac:chgData name="Helen Woodhead" userId="a20b558725e10394" providerId="LiveId" clId="{6471C619-5A8C-4D57-A94D-B1191D45B047}" dt="2020-02-07T09:14:54.137" v="136"/>
          <ac:spMkLst>
            <pc:docMk/>
            <pc:sldMk cId="3428295093" sldId="435"/>
            <ac:spMk id="76" creationId="{36EE60F6-9B78-4561-A335-A701EC43BE85}"/>
          </ac:spMkLst>
        </pc:spChg>
        <pc:graphicFrameChg chg="del">
          <ac:chgData name="Helen Woodhead" userId="a20b558725e10394" providerId="LiveId" clId="{6471C619-5A8C-4D57-A94D-B1191D45B047}" dt="2020-02-07T09:14:26.056" v="102" actId="478"/>
          <ac:graphicFrameMkLst>
            <pc:docMk/>
            <pc:sldMk cId="3428295093" sldId="435"/>
            <ac:graphicFrameMk id="34" creationId="{F316A67A-E4CB-49A2-B0F4-4E933F868760}"/>
          </ac:graphicFrameMkLst>
        </pc:graphicFrameChg>
        <pc:graphicFrameChg chg="add">
          <ac:chgData name="Helen Woodhead" userId="a20b558725e10394" providerId="LiveId" clId="{6471C619-5A8C-4D57-A94D-B1191D45B047}" dt="2020-02-07T09:14:54.137" v="136"/>
          <ac:graphicFrameMkLst>
            <pc:docMk/>
            <pc:sldMk cId="3428295093" sldId="435"/>
            <ac:graphicFrameMk id="41" creationId="{90E5C250-D8B4-4B6D-98E3-FF446804BAD4}"/>
          </ac:graphicFrameMkLst>
        </pc:graphicFrameChg>
        <pc:graphicFrameChg chg="add">
          <ac:chgData name="Helen Woodhead" userId="a20b558725e10394" providerId="LiveId" clId="{6471C619-5A8C-4D57-A94D-B1191D45B047}" dt="2020-02-07T09:14:54.137" v="136"/>
          <ac:graphicFrameMkLst>
            <pc:docMk/>
            <pc:sldMk cId="3428295093" sldId="435"/>
            <ac:graphicFrameMk id="48" creationId="{BE2ED84D-419E-4EE3-B76A-AD79137E2666}"/>
          </ac:graphicFrameMkLst>
        </pc:graphicFrameChg>
        <pc:graphicFrameChg chg="del">
          <ac:chgData name="Helen Woodhead" userId="a20b558725e10394" providerId="LiveId" clId="{6471C619-5A8C-4D57-A94D-B1191D45B047}" dt="2020-02-07T09:14:26.056" v="102" actId="478"/>
          <ac:graphicFrameMkLst>
            <pc:docMk/>
            <pc:sldMk cId="3428295093" sldId="435"/>
            <ac:graphicFrameMk id="55" creationId="{3152CF56-26CE-4040-8A0B-8255B4DFEBB2}"/>
          </ac:graphicFrameMkLst>
        </pc:graphicFrameChg>
        <pc:graphicFrameChg chg="del">
          <ac:chgData name="Helen Woodhead" userId="a20b558725e10394" providerId="LiveId" clId="{6471C619-5A8C-4D57-A94D-B1191D45B047}" dt="2020-02-07T09:14:26.056" v="102" actId="478"/>
          <ac:graphicFrameMkLst>
            <pc:docMk/>
            <pc:sldMk cId="3428295093" sldId="435"/>
            <ac:graphicFrameMk id="62" creationId="{5A1DA73E-5895-4A21-9DC2-7C512C505FFA}"/>
          </ac:graphicFrameMkLst>
        </pc:graphicFrameChg>
        <pc:graphicFrameChg chg="add">
          <ac:chgData name="Helen Woodhead" userId="a20b558725e10394" providerId="LiveId" clId="{6471C619-5A8C-4D57-A94D-B1191D45B047}" dt="2020-02-07T09:14:54.137" v="136"/>
          <ac:graphicFrameMkLst>
            <pc:docMk/>
            <pc:sldMk cId="3428295093" sldId="435"/>
            <ac:graphicFrameMk id="69" creationId="{E4B4695D-95E5-4177-BFBA-7F5160B7431B}"/>
          </ac:graphicFrameMkLst>
        </pc:graphicFrameChg>
        <pc:picChg chg="add del mod">
          <ac:chgData name="Helen Woodhead" userId="a20b558725e10394" providerId="LiveId" clId="{6471C619-5A8C-4D57-A94D-B1191D45B047}" dt="2020-02-07T09:14:39.629" v="129" actId="21"/>
          <ac:picMkLst>
            <pc:docMk/>
            <pc:sldMk cId="3428295093" sldId="435"/>
            <ac:picMk id="2" creationId="{0FD87144-6B22-49CE-95CB-09E5D0740959}"/>
          </ac:picMkLst>
        </pc:picChg>
        <pc:picChg chg="del">
          <ac:chgData name="Helen Woodhead" userId="a20b558725e10394" providerId="LiveId" clId="{6471C619-5A8C-4D57-A94D-B1191D45B047}" dt="2020-02-07T09:14:40.931" v="130" actId="478"/>
          <ac:picMkLst>
            <pc:docMk/>
            <pc:sldMk cId="3428295093" sldId="435"/>
            <ac:picMk id="31" creationId="{A2FA84F1-F9AA-4F63-A147-CC4C7736923A}"/>
          </ac:picMkLst>
        </pc:picChg>
        <pc:picChg chg="add">
          <ac:chgData name="Helen Woodhead" userId="a20b558725e10394" providerId="LiveId" clId="{6471C619-5A8C-4D57-A94D-B1191D45B047}" dt="2020-02-07T09:14:41.241" v="131"/>
          <ac:picMkLst>
            <pc:docMk/>
            <pc:sldMk cId="3428295093" sldId="435"/>
            <ac:picMk id="32" creationId="{E5DBAFB5-6D63-47B6-A509-9C61DD26FFCC}"/>
          </ac:picMkLst>
        </pc:picChg>
      </pc:sldChg>
      <pc:sldChg chg="addSp delSp modSp add">
        <pc:chgData name="Helen Woodhead" userId="a20b558725e10394" providerId="LiveId" clId="{6471C619-5A8C-4D57-A94D-B1191D45B047}" dt="2020-02-07T09:15:16.966" v="143"/>
        <pc:sldMkLst>
          <pc:docMk/>
          <pc:sldMk cId="2885710256" sldId="436"/>
        </pc:sldMkLst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31" creationId="{19979A3D-7FA0-4641-9643-D9E44DC1D891}"/>
          </ac:spMkLst>
        </pc:spChg>
        <pc:spChg chg="mod">
          <ac:chgData name="Helen Woodhead" userId="a20b558725e10394" providerId="LiveId" clId="{6471C619-5A8C-4D57-A94D-B1191D45B047}" dt="2020-02-07T09:15:08.654" v="140" actId="20577"/>
          <ac:spMkLst>
            <pc:docMk/>
            <pc:sldMk cId="2885710256" sldId="436"/>
            <ac:spMk id="33" creationId="{FD3F2609-CDE6-4AD0-B0BF-A410FF3FC5E7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34" creationId="{0D5598FB-B89D-4A9A-AE0D-08451CC98C55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35" creationId="{6005E9FA-ACFE-416C-9C0A-07C70263B179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36" creationId="{80B6A69E-3655-4F75-8835-5521E95B2F49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37" creationId="{A8BD11EE-BB2D-44D2-8DB7-4637133A41B0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38" creationId="{A8DEFDFF-4415-43EE-8E4A-BAB35CE9FB17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40" creationId="{7B213825-A61F-4044-9EDC-D7101AB6FA76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42" creationId="{9EA4270D-9A20-4CE1-8F0F-961180F8DE2B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43" creationId="{FF9246E4-B6C4-411C-8511-3B1F6F360CF7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44" creationId="{B1022749-2827-4D83-BD2E-325C893A0F5A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45" creationId="{3170F132-A107-4109-BF89-CC34E8966E27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46" creationId="{AE26F70B-1D30-4F87-B810-ECE37366F5F7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47" creationId="{A598CCA8-E340-4463-ABB4-103B1DA8EDD2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49" creationId="{A7EE6852-8DCD-4F1C-8135-03D08967E9C5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50" creationId="{CA2A4A80-DF8E-46FD-99FB-A2EA3DB78B81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51" creationId="{2DA6DB61-1F45-42DB-A113-98BF514AFE56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52" creationId="{659638ED-5DFD-4495-A53E-EF38A239F0C6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53" creationId="{FC56CF12-65FD-47F1-AA2F-CBC24F8DD83C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54" creationId="{8EC3FEE8-BB82-4960-B893-1D7F284E7D47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55" creationId="{79D391F5-390C-4373-AD6F-076ECAE3A57A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56" creationId="{3D16C83B-AD70-4EA1-BCFF-510273B3AFBD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57" creationId="{79DE6BF5-2BD6-48B9-94B2-CBC0E69581C6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58" creationId="{69CCB81E-E5B7-4B39-8540-6618F3C553A3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59" creationId="{5C837B9F-33D8-47FB-AE95-E772CDC6B0F0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61" creationId="{5B31F186-463B-4791-BCB6-C035087C5EAF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62" creationId="{CDDF6613-5A81-42BB-9FD4-2C23F3D74FBC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63" creationId="{E235A722-1772-42AD-8C20-D572243B21BC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64" creationId="{CFA2316C-C16B-49E1-8131-B590501F9121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65" creationId="{B33C6245-2359-4E96-96BB-2DCFCA71BFB3}"/>
          </ac:spMkLst>
        </pc:spChg>
        <pc:spChg chg="add">
          <ac:chgData name="Helen Woodhead" userId="a20b558725e10394" providerId="LiveId" clId="{6471C619-5A8C-4D57-A94D-B1191D45B047}" dt="2020-02-07T09:15:16.966" v="143"/>
          <ac:spMkLst>
            <pc:docMk/>
            <pc:sldMk cId="2885710256" sldId="436"/>
            <ac:spMk id="66" creationId="{47F23A32-AEA5-4C08-B36F-5E85A00C9DE3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70" creationId="{53C91B64-CA56-4638-B876-BF9B30B15360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71" creationId="{00F867A0-E3FF-46E1-8548-C6456B0002F9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72" creationId="{0A032EB6-8569-43C8-A8CB-2560FAD36DC9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73" creationId="{A02673FF-D426-4760-A5E8-215241348C77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74" creationId="{01FB8389-0ED9-4B02-BBA5-89CE4B505318}"/>
          </ac:spMkLst>
        </pc:spChg>
        <pc:spChg chg="del">
          <ac:chgData name="Helen Woodhead" userId="a20b558725e10394" providerId="LiveId" clId="{6471C619-5A8C-4D57-A94D-B1191D45B047}" dt="2020-02-07T09:15:16.646" v="142" actId="478"/>
          <ac:spMkLst>
            <pc:docMk/>
            <pc:sldMk cId="2885710256" sldId="436"/>
            <ac:spMk id="75" creationId="{45A7918D-0FF5-4A55-9761-4C276B9EBA76}"/>
          </ac:spMkLst>
        </pc:spChg>
        <pc:graphicFrameChg chg="add">
          <ac:chgData name="Helen Woodhead" userId="a20b558725e10394" providerId="LiveId" clId="{6471C619-5A8C-4D57-A94D-B1191D45B047}" dt="2020-02-07T09:15:16.966" v="143"/>
          <ac:graphicFrameMkLst>
            <pc:docMk/>
            <pc:sldMk cId="2885710256" sldId="436"/>
            <ac:graphicFrameMk id="30" creationId="{8570C2AB-A4AD-41CB-8BC8-B6D609D3E026}"/>
          </ac:graphicFrameMkLst>
        </pc:graphicFrameChg>
        <pc:graphicFrameChg chg="add">
          <ac:chgData name="Helen Woodhead" userId="a20b558725e10394" providerId="LiveId" clId="{6471C619-5A8C-4D57-A94D-B1191D45B047}" dt="2020-02-07T09:15:16.966" v="143"/>
          <ac:graphicFrameMkLst>
            <pc:docMk/>
            <pc:sldMk cId="2885710256" sldId="436"/>
            <ac:graphicFrameMk id="39" creationId="{12E97E4B-1195-4EDC-BA03-9213A24DB12F}"/>
          </ac:graphicFrameMkLst>
        </pc:graphicFrameChg>
        <pc:graphicFrameChg chg="del">
          <ac:chgData name="Helen Woodhead" userId="a20b558725e10394" providerId="LiveId" clId="{6471C619-5A8C-4D57-A94D-B1191D45B047}" dt="2020-02-07T09:15:16.646" v="142" actId="478"/>
          <ac:graphicFrameMkLst>
            <pc:docMk/>
            <pc:sldMk cId="2885710256" sldId="436"/>
            <ac:graphicFrameMk id="41" creationId="{90E5C250-D8B4-4B6D-98E3-FF446804BAD4}"/>
          </ac:graphicFrameMkLst>
        </pc:graphicFrameChg>
        <pc:graphicFrameChg chg="del">
          <ac:chgData name="Helen Woodhead" userId="a20b558725e10394" providerId="LiveId" clId="{6471C619-5A8C-4D57-A94D-B1191D45B047}" dt="2020-02-07T09:15:16.646" v="142" actId="478"/>
          <ac:graphicFrameMkLst>
            <pc:docMk/>
            <pc:sldMk cId="2885710256" sldId="436"/>
            <ac:graphicFrameMk id="48" creationId="{BE2ED84D-419E-4EE3-B76A-AD79137E2666}"/>
          </ac:graphicFrameMkLst>
        </pc:graphicFrameChg>
        <pc:graphicFrameChg chg="add">
          <ac:chgData name="Helen Woodhead" userId="a20b558725e10394" providerId="LiveId" clId="{6471C619-5A8C-4D57-A94D-B1191D45B047}" dt="2020-02-07T09:15:16.966" v="143"/>
          <ac:graphicFrameMkLst>
            <pc:docMk/>
            <pc:sldMk cId="2885710256" sldId="436"/>
            <ac:graphicFrameMk id="60" creationId="{CE415498-25A3-4BA2-8A82-C23C9F88627F}"/>
          </ac:graphicFrameMkLst>
        </pc:graphicFrameChg>
        <pc:graphicFrameChg chg="del">
          <ac:chgData name="Helen Woodhead" userId="a20b558725e10394" providerId="LiveId" clId="{6471C619-5A8C-4D57-A94D-B1191D45B047}" dt="2020-02-07T09:15:16.646" v="142" actId="478"/>
          <ac:graphicFrameMkLst>
            <pc:docMk/>
            <pc:sldMk cId="2885710256" sldId="436"/>
            <ac:graphicFrameMk id="69" creationId="{E4B4695D-95E5-4177-BFBA-7F5160B7431B}"/>
          </ac:graphicFrameMkLst>
        </pc:graphicFrameChg>
      </pc:sldChg>
    </pc:docChg>
  </pc:docChgLst>
  <pc:docChgLst>
    <pc:chgData name="Helen Woodhead" userId="ad3a4230-80d7-443d-8a9e-007713cf765f" providerId="ADAL" clId="{A4832360-BFE1-4D98-AC97-C74B94BB89BF}"/>
    <pc:docChg chg="undo custSel addSld delSld modSld">
      <pc:chgData name="Helen Woodhead" userId="ad3a4230-80d7-443d-8a9e-007713cf765f" providerId="ADAL" clId="{A4832360-BFE1-4D98-AC97-C74B94BB89BF}" dt="2020-02-07T08:37:30.214" v="770"/>
      <pc:docMkLst>
        <pc:docMk/>
      </pc:docMkLst>
      <pc:sldChg chg="addSp delSp modSp">
        <pc:chgData name="Helen Woodhead" userId="ad3a4230-80d7-443d-8a9e-007713cf765f" providerId="ADAL" clId="{A4832360-BFE1-4D98-AC97-C74B94BB89BF}" dt="2020-02-06T15:03:39.055" v="10" actId="20577"/>
        <pc:sldMkLst>
          <pc:docMk/>
          <pc:sldMk cId="2637481266" sldId="256"/>
        </pc:sldMkLst>
        <pc:spChg chg="add">
          <ac:chgData name="Helen Woodhead" userId="ad3a4230-80d7-443d-8a9e-007713cf765f" providerId="ADAL" clId="{A4832360-BFE1-4D98-AC97-C74B94BB89BF}" dt="2020-02-06T15:03:29.533" v="3"/>
          <ac:spMkLst>
            <pc:docMk/>
            <pc:sldMk cId="2637481266" sldId="256"/>
            <ac:spMk id="7" creationId="{A1C31118-034F-4F39-8CEA-02ED587168E4}"/>
          </ac:spMkLst>
        </pc:spChg>
        <pc:spChg chg="mod">
          <ac:chgData name="Helen Woodhead" userId="ad3a4230-80d7-443d-8a9e-007713cf765f" providerId="ADAL" clId="{A4832360-BFE1-4D98-AC97-C74B94BB89BF}" dt="2020-02-06T15:03:39.055" v="10" actId="20577"/>
          <ac:spMkLst>
            <pc:docMk/>
            <pc:sldMk cId="2637481266" sldId="256"/>
            <ac:spMk id="9" creationId="{7A3B5176-F21A-4DED-9753-89B1768C146B}"/>
          </ac:spMkLst>
        </pc:spChg>
        <pc:spChg chg="del">
          <ac:chgData name="Helen Woodhead" userId="ad3a4230-80d7-443d-8a9e-007713cf765f" providerId="ADAL" clId="{A4832360-BFE1-4D98-AC97-C74B94BB89BF}" dt="2020-02-06T15:03:24.987" v="1" actId="478"/>
          <ac:spMkLst>
            <pc:docMk/>
            <pc:sldMk cId="2637481266" sldId="256"/>
            <ac:spMk id="19" creationId="{5252A847-DE45-4FA3-A1F8-EEBEB845FF8E}"/>
          </ac:spMkLst>
        </pc:spChg>
        <pc:picChg chg="add">
          <ac:chgData name="Helen Woodhead" userId="ad3a4230-80d7-443d-8a9e-007713cf765f" providerId="ADAL" clId="{A4832360-BFE1-4D98-AC97-C74B94BB89BF}" dt="2020-02-06T15:03:33.244" v="5"/>
          <ac:picMkLst>
            <pc:docMk/>
            <pc:sldMk cId="2637481266" sldId="256"/>
            <ac:picMk id="11" creationId="{34C8B59C-3B8D-4BFF-B736-CE192AE78D21}"/>
          </ac:picMkLst>
        </pc:picChg>
      </pc:sldChg>
      <pc:sldChg chg="addSp delSp modSp del">
        <pc:chgData name="Helen Woodhead" userId="ad3a4230-80d7-443d-8a9e-007713cf765f" providerId="ADAL" clId="{A4832360-BFE1-4D98-AC97-C74B94BB89BF}" dt="2020-02-07T08:32:33.116" v="660" actId="47"/>
        <pc:sldMkLst>
          <pc:docMk/>
          <pc:sldMk cId="1071900124" sldId="355"/>
        </pc:sldMkLst>
        <pc:spChg chg="del">
          <ac:chgData name="Helen Woodhead" userId="ad3a4230-80d7-443d-8a9e-007713cf765f" providerId="ADAL" clId="{A4832360-BFE1-4D98-AC97-C74B94BB89BF}" dt="2020-02-07T08:22:38.859" v="496" actId="478"/>
          <ac:spMkLst>
            <pc:docMk/>
            <pc:sldMk cId="1071900124" sldId="355"/>
            <ac:spMk id="15" creationId="{4E678F33-D0F6-4BAE-9E0F-6808010AF33C}"/>
          </ac:spMkLst>
        </pc:spChg>
        <pc:spChg chg="del">
          <ac:chgData name="Helen Woodhead" userId="ad3a4230-80d7-443d-8a9e-007713cf765f" providerId="ADAL" clId="{A4832360-BFE1-4D98-AC97-C74B94BB89BF}" dt="2020-02-07T08:22:38.859" v="496" actId="478"/>
          <ac:spMkLst>
            <pc:docMk/>
            <pc:sldMk cId="1071900124" sldId="355"/>
            <ac:spMk id="16" creationId="{EF768D9F-2FCF-4759-8F8C-44F2C4C7527A}"/>
          </ac:spMkLst>
        </pc:spChg>
        <pc:spChg chg="del">
          <ac:chgData name="Helen Woodhead" userId="ad3a4230-80d7-443d-8a9e-007713cf765f" providerId="ADAL" clId="{A4832360-BFE1-4D98-AC97-C74B94BB89BF}" dt="2020-02-07T08:22:38.859" v="496" actId="478"/>
          <ac:spMkLst>
            <pc:docMk/>
            <pc:sldMk cId="1071900124" sldId="355"/>
            <ac:spMk id="17" creationId="{54460454-D1B3-421A-B547-33EF1AE5CE26}"/>
          </ac:spMkLst>
        </pc:spChg>
        <pc:spChg chg="mod">
          <ac:chgData name="Helen Woodhead" userId="ad3a4230-80d7-443d-8a9e-007713cf765f" providerId="ADAL" clId="{A4832360-BFE1-4D98-AC97-C74B94BB89BF}" dt="2020-02-07T08:31:43.901" v="630" actId="20577"/>
          <ac:spMkLst>
            <pc:docMk/>
            <pc:sldMk cId="1071900124" sldId="355"/>
            <ac:spMk id="19" creationId="{5252A847-DE45-4FA3-A1F8-EEBEB845FF8E}"/>
          </ac:spMkLst>
        </pc:spChg>
        <pc:spChg chg="del">
          <ac:chgData name="Helen Woodhead" userId="ad3a4230-80d7-443d-8a9e-007713cf765f" providerId="ADAL" clId="{A4832360-BFE1-4D98-AC97-C74B94BB89BF}" dt="2020-02-07T08:22:38.859" v="496" actId="478"/>
          <ac:spMkLst>
            <pc:docMk/>
            <pc:sldMk cId="1071900124" sldId="355"/>
            <ac:spMk id="20" creationId="{04F9DB7A-D8F7-43D7-B95B-9B7C766183E4}"/>
          </ac:spMkLst>
        </pc:spChg>
        <pc:spChg chg="del">
          <ac:chgData name="Helen Woodhead" userId="ad3a4230-80d7-443d-8a9e-007713cf765f" providerId="ADAL" clId="{A4832360-BFE1-4D98-AC97-C74B94BB89BF}" dt="2020-02-07T08:22:38.859" v="496" actId="478"/>
          <ac:spMkLst>
            <pc:docMk/>
            <pc:sldMk cId="1071900124" sldId="355"/>
            <ac:spMk id="21" creationId="{45205305-68A5-4725-9A37-DE9CF8B8ADDF}"/>
          </ac:spMkLst>
        </pc:spChg>
        <pc:spChg chg="del">
          <ac:chgData name="Helen Woodhead" userId="ad3a4230-80d7-443d-8a9e-007713cf765f" providerId="ADAL" clId="{A4832360-BFE1-4D98-AC97-C74B94BB89BF}" dt="2020-02-07T08:22:38.859" v="496" actId="478"/>
          <ac:spMkLst>
            <pc:docMk/>
            <pc:sldMk cId="1071900124" sldId="355"/>
            <ac:spMk id="22" creationId="{A322F0CD-74D7-4D0A-AA12-D7C8F60894AF}"/>
          </ac:spMkLst>
        </pc:spChg>
        <pc:spChg chg="del">
          <ac:chgData name="Helen Woodhead" userId="ad3a4230-80d7-443d-8a9e-007713cf765f" providerId="ADAL" clId="{A4832360-BFE1-4D98-AC97-C74B94BB89BF}" dt="2020-02-07T08:22:38.859" v="496" actId="478"/>
          <ac:spMkLst>
            <pc:docMk/>
            <pc:sldMk cId="1071900124" sldId="355"/>
            <ac:spMk id="26" creationId="{FA6ABD3A-8628-421D-BE82-8ADA3ED1E638}"/>
          </ac:spMkLst>
        </pc:spChg>
        <pc:spChg chg="del">
          <ac:chgData name="Helen Woodhead" userId="ad3a4230-80d7-443d-8a9e-007713cf765f" providerId="ADAL" clId="{A4832360-BFE1-4D98-AC97-C74B94BB89BF}" dt="2020-02-07T08:22:38.859" v="496" actId="478"/>
          <ac:spMkLst>
            <pc:docMk/>
            <pc:sldMk cId="1071900124" sldId="355"/>
            <ac:spMk id="27" creationId="{00E8EEC7-D7EA-4D22-85AD-C6D765855109}"/>
          </ac:spMkLst>
        </pc:spChg>
        <pc:spChg chg="del">
          <ac:chgData name="Helen Woodhead" userId="ad3a4230-80d7-443d-8a9e-007713cf765f" providerId="ADAL" clId="{A4832360-BFE1-4D98-AC97-C74B94BB89BF}" dt="2020-02-07T08:22:38.859" v="496" actId="478"/>
          <ac:spMkLst>
            <pc:docMk/>
            <pc:sldMk cId="1071900124" sldId="355"/>
            <ac:spMk id="28" creationId="{1B09F8FC-AFCA-449F-AFE0-CD1C2A478E6F}"/>
          </ac:spMkLst>
        </pc:spChg>
        <pc:spChg chg="del">
          <ac:chgData name="Helen Woodhead" userId="ad3a4230-80d7-443d-8a9e-007713cf765f" providerId="ADAL" clId="{A4832360-BFE1-4D98-AC97-C74B94BB89BF}" dt="2020-02-07T08:22:38.859" v="496" actId="478"/>
          <ac:spMkLst>
            <pc:docMk/>
            <pc:sldMk cId="1071900124" sldId="355"/>
            <ac:spMk id="29" creationId="{9BCD025C-7C67-4041-916D-DAC9272EDA74}"/>
          </ac:spMkLst>
        </pc:spChg>
        <pc:spChg chg="del">
          <ac:chgData name="Helen Woodhead" userId="ad3a4230-80d7-443d-8a9e-007713cf765f" providerId="ADAL" clId="{A4832360-BFE1-4D98-AC97-C74B94BB89BF}" dt="2020-02-07T08:22:38.859" v="496" actId="478"/>
          <ac:spMkLst>
            <pc:docMk/>
            <pc:sldMk cId="1071900124" sldId="355"/>
            <ac:spMk id="30" creationId="{86F0F884-6011-4CF3-A5FF-F845AEAC59A8}"/>
          </ac:spMkLst>
        </pc:spChg>
        <pc:spChg chg="del">
          <ac:chgData name="Helen Woodhead" userId="ad3a4230-80d7-443d-8a9e-007713cf765f" providerId="ADAL" clId="{A4832360-BFE1-4D98-AC97-C74B94BB89BF}" dt="2020-02-07T08:22:38.859" v="496" actId="478"/>
          <ac:spMkLst>
            <pc:docMk/>
            <pc:sldMk cId="1071900124" sldId="355"/>
            <ac:spMk id="31" creationId="{6FE7EEA9-9086-499A-A13F-1116B5D86BE1}"/>
          </ac:spMkLst>
        </pc:spChg>
        <pc:spChg chg="add mod">
          <ac:chgData name="Helen Woodhead" userId="ad3a4230-80d7-443d-8a9e-007713cf765f" providerId="ADAL" clId="{A4832360-BFE1-4D98-AC97-C74B94BB89BF}" dt="2020-02-07T08:32:05.880" v="639" actId="20577"/>
          <ac:spMkLst>
            <pc:docMk/>
            <pc:sldMk cId="1071900124" sldId="355"/>
            <ac:spMk id="32" creationId="{9601489E-F609-4E5B-A14A-855F62EBCD7A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35" creationId="{21AD8AB9-BF18-4C7B-A51E-2E59F4AC33BF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36" creationId="{06D0C8CC-02BF-4500-903F-AAFA3A7A9172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37" creationId="{40FC2220-BAC5-493F-B57C-3D0E1BDB4C7B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38" creationId="{37EB02B4-D98D-46AA-92B9-D90E68255B92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39" creationId="{92AEE3F1-71AE-4DCB-BE52-95ACEE824253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40" creationId="{E33E523B-6163-4DA6-A65C-41B11B562FF5}"/>
          </ac:spMkLst>
        </pc:spChg>
        <pc:spChg chg="add del mod">
          <ac:chgData name="Helen Woodhead" userId="ad3a4230-80d7-443d-8a9e-007713cf765f" providerId="ADAL" clId="{A4832360-BFE1-4D98-AC97-C74B94BB89BF}" dt="2020-02-07T08:23:36.757" v="510" actId="478"/>
          <ac:spMkLst>
            <pc:docMk/>
            <pc:sldMk cId="1071900124" sldId="355"/>
            <ac:spMk id="42" creationId="{0F3FA9A5-0CED-4062-9162-50696108395E}"/>
          </ac:spMkLst>
        </pc:spChg>
        <pc:spChg chg="add del mod">
          <ac:chgData name="Helen Woodhead" userId="ad3a4230-80d7-443d-8a9e-007713cf765f" providerId="ADAL" clId="{A4832360-BFE1-4D98-AC97-C74B94BB89BF}" dt="2020-02-07T08:23:36.757" v="510" actId="478"/>
          <ac:spMkLst>
            <pc:docMk/>
            <pc:sldMk cId="1071900124" sldId="355"/>
            <ac:spMk id="43" creationId="{AAF5354F-DA57-42D9-A59B-BF66412A2F95}"/>
          </ac:spMkLst>
        </pc:spChg>
        <pc:spChg chg="add del mod">
          <ac:chgData name="Helen Woodhead" userId="ad3a4230-80d7-443d-8a9e-007713cf765f" providerId="ADAL" clId="{A4832360-BFE1-4D98-AC97-C74B94BB89BF}" dt="2020-02-07T08:23:36.757" v="510" actId="478"/>
          <ac:spMkLst>
            <pc:docMk/>
            <pc:sldMk cId="1071900124" sldId="355"/>
            <ac:spMk id="44" creationId="{310FECC6-DC9A-482B-971B-A64B7B4010DF}"/>
          </ac:spMkLst>
        </pc:spChg>
        <pc:spChg chg="add del mod">
          <ac:chgData name="Helen Woodhead" userId="ad3a4230-80d7-443d-8a9e-007713cf765f" providerId="ADAL" clId="{A4832360-BFE1-4D98-AC97-C74B94BB89BF}" dt="2020-02-07T08:23:36.757" v="510" actId="478"/>
          <ac:spMkLst>
            <pc:docMk/>
            <pc:sldMk cId="1071900124" sldId="355"/>
            <ac:spMk id="45" creationId="{0D6B8CC0-4880-4FFF-8093-71F7621EC898}"/>
          </ac:spMkLst>
        </pc:spChg>
        <pc:spChg chg="add del mod">
          <ac:chgData name="Helen Woodhead" userId="ad3a4230-80d7-443d-8a9e-007713cf765f" providerId="ADAL" clId="{A4832360-BFE1-4D98-AC97-C74B94BB89BF}" dt="2020-02-07T08:23:36.757" v="510" actId="478"/>
          <ac:spMkLst>
            <pc:docMk/>
            <pc:sldMk cId="1071900124" sldId="355"/>
            <ac:spMk id="46" creationId="{F3F6A95F-53DF-459F-A057-4E177400B4C3}"/>
          </ac:spMkLst>
        </pc:spChg>
        <pc:spChg chg="add del mod">
          <ac:chgData name="Helen Woodhead" userId="ad3a4230-80d7-443d-8a9e-007713cf765f" providerId="ADAL" clId="{A4832360-BFE1-4D98-AC97-C74B94BB89BF}" dt="2020-02-07T08:23:36.757" v="510" actId="478"/>
          <ac:spMkLst>
            <pc:docMk/>
            <pc:sldMk cId="1071900124" sldId="355"/>
            <ac:spMk id="47" creationId="{1672C448-4140-4A51-984C-BCEAD0A93633}"/>
          </ac:spMkLst>
        </pc:spChg>
        <pc:spChg chg="add del mod">
          <ac:chgData name="Helen Woodhead" userId="ad3a4230-80d7-443d-8a9e-007713cf765f" providerId="ADAL" clId="{A4832360-BFE1-4D98-AC97-C74B94BB89BF}" dt="2020-02-07T08:23:36.757" v="510" actId="478"/>
          <ac:spMkLst>
            <pc:docMk/>
            <pc:sldMk cId="1071900124" sldId="355"/>
            <ac:spMk id="49" creationId="{57E3977B-FDC8-4FE2-82AA-BAFCA5EFC599}"/>
          </ac:spMkLst>
        </pc:spChg>
        <pc:spChg chg="add del mod">
          <ac:chgData name="Helen Woodhead" userId="ad3a4230-80d7-443d-8a9e-007713cf765f" providerId="ADAL" clId="{A4832360-BFE1-4D98-AC97-C74B94BB89BF}" dt="2020-02-07T08:23:36.757" v="510" actId="478"/>
          <ac:spMkLst>
            <pc:docMk/>
            <pc:sldMk cId="1071900124" sldId="355"/>
            <ac:spMk id="50" creationId="{A10405A6-5956-4767-8926-E5A5A3454E25}"/>
          </ac:spMkLst>
        </pc:spChg>
        <pc:spChg chg="add del mod">
          <ac:chgData name="Helen Woodhead" userId="ad3a4230-80d7-443d-8a9e-007713cf765f" providerId="ADAL" clId="{A4832360-BFE1-4D98-AC97-C74B94BB89BF}" dt="2020-02-07T08:23:36.757" v="510" actId="478"/>
          <ac:spMkLst>
            <pc:docMk/>
            <pc:sldMk cId="1071900124" sldId="355"/>
            <ac:spMk id="51" creationId="{C78F510E-AB8A-4C78-B29B-0E97405A0724}"/>
          </ac:spMkLst>
        </pc:spChg>
        <pc:spChg chg="add del mod">
          <ac:chgData name="Helen Woodhead" userId="ad3a4230-80d7-443d-8a9e-007713cf765f" providerId="ADAL" clId="{A4832360-BFE1-4D98-AC97-C74B94BB89BF}" dt="2020-02-07T08:23:36.757" v="510" actId="478"/>
          <ac:spMkLst>
            <pc:docMk/>
            <pc:sldMk cId="1071900124" sldId="355"/>
            <ac:spMk id="52" creationId="{FD343A41-539F-4E2A-9720-DD7864AA2A5F}"/>
          </ac:spMkLst>
        </pc:spChg>
        <pc:spChg chg="add del mod">
          <ac:chgData name="Helen Woodhead" userId="ad3a4230-80d7-443d-8a9e-007713cf765f" providerId="ADAL" clId="{A4832360-BFE1-4D98-AC97-C74B94BB89BF}" dt="2020-02-07T08:23:36.757" v="510" actId="478"/>
          <ac:spMkLst>
            <pc:docMk/>
            <pc:sldMk cId="1071900124" sldId="355"/>
            <ac:spMk id="53" creationId="{18FB3D86-3FEC-4FAE-A6C1-146E7C3E6D67}"/>
          </ac:spMkLst>
        </pc:spChg>
        <pc:spChg chg="add del mod">
          <ac:chgData name="Helen Woodhead" userId="ad3a4230-80d7-443d-8a9e-007713cf765f" providerId="ADAL" clId="{A4832360-BFE1-4D98-AC97-C74B94BB89BF}" dt="2020-02-07T08:23:36.757" v="510" actId="478"/>
          <ac:spMkLst>
            <pc:docMk/>
            <pc:sldMk cId="1071900124" sldId="355"/>
            <ac:spMk id="54" creationId="{623052D9-5AC2-48A1-8891-25E2EDE79EC1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56" creationId="{ED2B63FF-F9A9-46FD-811B-4769F575A839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57" creationId="{4A1632E2-A70A-4370-A777-DEBCF149BCFE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58" creationId="{2E328613-F0CD-4C8D-8447-5B0C09FF5973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59" creationId="{DC4F7D7D-613C-456C-ACD2-64C61A3E6460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60" creationId="{7190B016-4787-4389-A700-27606A5171E6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61" creationId="{B4866C1B-6FFF-4210-B569-8C8DCFE1A1BF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63" creationId="{B71CAB33-A5DC-4144-8B27-75F6A864EA07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64" creationId="{BE88F784-85FD-4A89-90A6-43E9913040B5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65" creationId="{94220C2A-FC79-408B-9305-F8AA2803A8A2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66" creationId="{6F1CE9F0-E88F-47B1-978D-A9B7611F8AD8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67" creationId="{AFD732C5-F7AF-4AD7-8B3B-D523BC139256}"/>
          </ac:spMkLst>
        </pc:spChg>
        <pc:spChg chg="add mod">
          <ac:chgData name="Helen Woodhead" userId="ad3a4230-80d7-443d-8a9e-007713cf765f" providerId="ADAL" clId="{A4832360-BFE1-4D98-AC97-C74B94BB89BF}" dt="2020-02-07T08:25:47.288" v="607" actId="1076"/>
          <ac:spMkLst>
            <pc:docMk/>
            <pc:sldMk cId="1071900124" sldId="355"/>
            <ac:spMk id="68" creationId="{BDDAFC9B-0E64-4A27-9C7D-F2583200BA4F}"/>
          </ac:spMkLst>
        </pc:spChg>
        <pc:graphicFrameChg chg="del">
          <ac:chgData name="Helen Woodhead" userId="ad3a4230-80d7-443d-8a9e-007713cf765f" providerId="ADAL" clId="{A4832360-BFE1-4D98-AC97-C74B94BB89BF}" dt="2020-02-07T08:22:41.946" v="497" actId="478"/>
          <ac:graphicFrameMkLst>
            <pc:docMk/>
            <pc:sldMk cId="1071900124" sldId="355"/>
            <ac:graphicFrameMk id="14" creationId="{39CD51C5-E8C6-48B1-A496-F797A5148F4D}"/>
          </ac:graphicFrameMkLst>
        </pc:graphicFrameChg>
        <pc:graphicFrameChg chg="add mod modGraphic">
          <ac:chgData name="Helen Woodhead" userId="ad3a4230-80d7-443d-8a9e-007713cf765f" providerId="ADAL" clId="{A4832360-BFE1-4D98-AC97-C74B94BB89BF}" dt="2020-02-07T08:25:47.288" v="607" actId="1076"/>
          <ac:graphicFrameMkLst>
            <pc:docMk/>
            <pc:sldMk cId="1071900124" sldId="355"/>
            <ac:graphicFrameMk id="34" creationId="{F316A67A-E4CB-49A2-B0F4-4E933F868760}"/>
          </ac:graphicFrameMkLst>
        </pc:graphicFrameChg>
        <pc:graphicFrameChg chg="add del mod">
          <ac:chgData name="Helen Woodhead" userId="ad3a4230-80d7-443d-8a9e-007713cf765f" providerId="ADAL" clId="{A4832360-BFE1-4D98-AC97-C74B94BB89BF}" dt="2020-02-07T08:23:36.757" v="510" actId="478"/>
          <ac:graphicFrameMkLst>
            <pc:docMk/>
            <pc:sldMk cId="1071900124" sldId="355"/>
            <ac:graphicFrameMk id="41" creationId="{CC6468ED-174C-4843-A8EF-546D05A2EA10}"/>
          </ac:graphicFrameMkLst>
        </pc:graphicFrameChg>
        <pc:graphicFrameChg chg="add del mod">
          <ac:chgData name="Helen Woodhead" userId="ad3a4230-80d7-443d-8a9e-007713cf765f" providerId="ADAL" clId="{A4832360-BFE1-4D98-AC97-C74B94BB89BF}" dt="2020-02-07T08:23:36.757" v="510" actId="478"/>
          <ac:graphicFrameMkLst>
            <pc:docMk/>
            <pc:sldMk cId="1071900124" sldId="355"/>
            <ac:graphicFrameMk id="48" creationId="{4641AB76-4CC1-4CB4-9002-84A79B79C580}"/>
          </ac:graphicFrameMkLst>
        </pc:graphicFrameChg>
        <pc:graphicFrameChg chg="add mod">
          <ac:chgData name="Helen Woodhead" userId="ad3a4230-80d7-443d-8a9e-007713cf765f" providerId="ADAL" clId="{A4832360-BFE1-4D98-AC97-C74B94BB89BF}" dt="2020-02-07T08:25:47.288" v="607" actId="1076"/>
          <ac:graphicFrameMkLst>
            <pc:docMk/>
            <pc:sldMk cId="1071900124" sldId="355"/>
            <ac:graphicFrameMk id="55" creationId="{3152CF56-26CE-4040-8A0B-8255B4DFEBB2}"/>
          </ac:graphicFrameMkLst>
        </pc:graphicFrameChg>
        <pc:graphicFrameChg chg="add mod">
          <ac:chgData name="Helen Woodhead" userId="ad3a4230-80d7-443d-8a9e-007713cf765f" providerId="ADAL" clId="{A4832360-BFE1-4D98-AC97-C74B94BB89BF}" dt="2020-02-07T08:25:47.288" v="607" actId="1076"/>
          <ac:graphicFrameMkLst>
            <pc:docMk/>
            <pc:sldMk cId="1071900124" sldId="355"/>
            <ac:graphicFrameMk id="62" creationId="{5A1DA73E-5895-4A21-9DC2-7C512C505FFA}"/>
          </ac:graphicFrameMkLst>
        </pc:graphicFrameChg>
        <pc:picChg chg="add del mod">
          <ac:chgData name="Helen Woodhead" userId="ad3a4230-80d7-443d-8a9e-007713cf765f" providerId="ADAL" clId="{A4832360-BFE1-4D98-AC97-C74B94BB89BF}" dt="2020-02-07T08:25:16.527" v="600" actId="478"/>
          <ac:picMkLst>
            <pc:docMk/>
            <pc:sldMk cId="1071900124" sldId="355"/>
            <ac:picMk id="33" creationId="{1B9E858F-B172-4E30-BF04-33C0FD7F6585}"/>
          </ac:picMkLst>
        </pc:picChg>
        <pc:picChg chg="add del">
          <ac:chgData name="Helen Woodhead" userId="ad3a4230-80d7-443d-8a9e-007713cf765f" providerId="ADAL" clId="{A4832360-BFE1-4D98-AC97-C74B94BB89BF}" dt="2020-02-07T08:31:16.213" v="614" actId="478"/>
          <ac:picMkLst>
            <pc:docMk/>
            <pc:sldMk cId="1071900124" sldId="355"/>
            <ac:picMk id="69" creationId="{650D3701-EC77-49ED-AB20-823D75818E18}"/>
          </ac:picMkLst>
        </pc:picChg>
        <pc:picChg chg="add del">
          <ac:chgData name="Helen Woodhead" userId="ad3a4230-80d7-443d-8a9e-007713cf765f" providerId="ADAL" clId="{A4832360-BFE1-4D98-AC97-C74B94BB89BF}" dt="2020-02-07T08:31:16.213" v="614" actId="478"/>
          <ac:picMkLst>
            <pc:docMk/>
            <pc:sldMk cId="1071900124" sldId="355"/>
            <ac:picMk id="70" creationId="{7B9D042D-ECCA-44AF-ACAA-4A66F0C65B00}"/>
          </ac:picMkLst>
        </pc:picChg>
        <pc:picChg chg="add del">
          <ac:chgData name="Helen Woodhead" userId="ad3a4230-80d7-443d-8a9e-007713cf765f" providerId="ADAL" clId="{A4832360-BFE1-4D98-AC97-C74B94BB89BF}" dt="2020-02-07T08:31:16.213" v="614" actId="478"/>
          <ac:picMkLst>
            <pc:docMk/>
            <pc:sldMk cId="1071900124" sldId="355"/>
            <ac:picMk id="71" creationId="{F437B54F-4457-418C-BA48-E4DE7B774681}"/>
          </ac:picMkLst>
        </pc:picChg>
        <pc:picChg chg="add del">
          <ac:chgData name="Helen Woodhead" userId="ad3a4230-80d7-443d-8a9e-007713cf765f" providerId="ADAL" clId="{A4832360-BFE1-4D98-AC97-C74B94BB89BF}" dt="2020-02-07T08:31:16.213" v="614" actId="478"/>
          <ac:picMkLst>
            <pc:docMk/>
            <pc:sldMk cId="1071900124" sldId="355"/>
            <ac:picMk id="72" creationId="{004C1247-5B3C-4C38-BE40-7F0958EEFA13}"/>
          </ac:picMkLst>
        </pc:picChg>
        <pc:picChg chg="add mod">
          <ac:chgData name="Helen Woodhead" userId="ad3a4230-80d7-443d-8a9e-007713cf765f" providerId="ADAL" clId="{A4832360-BFE1-4D98-AC97-C74B94BB89BF}" dt="2020-02-07T08:31:41.529" v="625" actId="1076"/>
          <ac:picMkLst>
            <pc:docMk/>
            <pc:sldMk cId="1071900124" sldId="355"/>
            <ac:picMk id="73" creationId="{2F1659DD-80A6-4FC7-AAF8-9503534BF986}"/>
          </ac:picMkLst>
        </pc:picChg>
        <pc:picChg chg="add del">
          <ac:chgData name="Helen Woodhead" userId="ad3a4230-80d7-443d-8a9e-007713cf765f" providerId="ADAL" clId="{A4832360-BFE1-4D98-AC97-C74B94BB89BF}" dt="2020-02-07T08:27:00.157" v="610" actId="478"/>
          <ac:picMkLst>
            <pc:docMk/>
            <pc:sldMk cId="1071900124" sldId="355"/>
            <ac:picMk id="74" creationId="{3636A07E-07AD-4B9D-8C9E-0E9B6E10A449}"/>
          </ac:picMkLst>
        </pc:picChg>
        <pc:picChg chg="add del">
          <ac:chgData name="Helen Woodhead" userId="ad3a4230-80d7-443d-8a9e-007713cf765f" providerId="ADAL" clId="{A4832360-BFE1-4D98-AC97-C74B94BB89BF}" dt="2020-02-07T08:26:47.948" v="609" actId="478"/>
          <ac:picMkLst>
            <pc:docMk/>
            <pc:sldMk cId="1071900124" sldId="355"/>
            <ac:picMk id="75" creationId="{F98C3AB3-372F-4CF0-B635-0C7DC44A24A1}"/>
          </ac:picMkLst>
        </pc:picChg>
        <pc:picChg chg="add del">
          <ac:chgData name="Helen Woodhead" userId="ad3a4230-80d7-443d-8a9e-007713cf765f" providerId="ADAL" clId="{A4832360-BFE1-4D98-AC97-C74B94BB89BF}" dt="2020-02-07T08:31:16.213" v="614" actId="478"/>
          <ac:picMkLst>
            <pc:docMk/>
            <pc:sldMk cId="1071900124" sldId="355"/>
            <ac:picMk id="76" creationId="{B794403F-2183-4CFA-8C34-62BAABC33798}"/>
          </ac:picMkLst>
        </pc:picChg>
        <pc:picChg chg="add del">
          <ac:chgData name="Helen Woodhead" userId="ad3a4230-80d7-443d-8a9e-007713cf765f" providerId="ADAL" clId="{A4832360-BFE1-4D98-AC97-C74B94BB89BF}" dt="2020-02-07T08:31:16.213" v="614" actId="478"/>
          <ac:picMkLst>
            <pc:docMk/>
            <pc:sldMk cId="1071900124" sldId="355"/>
            <ac:picMk id="77" creationId="{7F668111-9E76-4E0E-B057-ACBB85EEB069}"/>
          </ac:picMkLst>
        </pc:picChg>
        <pc:picChg chg="add del">
          <ac:chgData name="Helen Woodhead" userId="ad3a4230-80d7-443d-8a9e-007713cf765f" providerId="ADAL" clId="{A4832360-BFE1-4D98-AC97-C74B94BB89BF}" dt="2020-02-07T08:31:18.117" v="615" actId="478"/>
          <ac:picMkLst>
            <pc:docMk/>
            <pc:sldMk cId="1071900124" sldId="355"/>
            <ac:picMk id="78" creationId="{02A7ABF0-840D-4A7A-AAFA-DE5A29022068}"/>
          </ac:picMkLst>
        </pc:picChg>
        <pc:picChg chg="add del">
          <ac:chgData name="Helen Woodhead" userId="ad3a4230-80d7-443d-8a9e-007713cf765f" providerId="ADAL" clId="{A4832360-BFE1-4D98-AC97-C74B94BB89BF}" dt="2020-02-07T08:27:18.052" v="612" actId="478"/>
          <ac:picMkLst>
            <pc:docMk/>
            <pc:sldMk cId="1071900124" sldId="355"/>
            <ac:picMk id="79" creationId="{DB99830C-A9DE-4256-B575-1B6EF7275651}"/>
          </ac:picMkLst>
        </pc:picChg>
        <pc:picChg chg="add del">
          <ac:chgData name="Helen Woodhead" userId="ad3a4230-80d7-443d-8a9e-007713cf765f" providerId="ADAL" clId="{A4832360-BFE1-4D98-AC97-C74B94BB89BF}" dt="2020-02-07T08:31:16.213" v="614" actId="478"/>
          <ac:picMkLst>
            <pc:docMk/>
            <pc:sldMk cId="1071900124" sldId="355"/>
            <ac:picMk id="80" creationId="{3BCA254E-3C57-4284-A658-10374C4836F6}"/>
          </ac:picMkLst>
        </pc:picChg>
        <pc:picChg chg="add del">
          <ac:chgData name="Helen Woodhead" userId="ad3a4230-80d7-443d-8a9e-007713cf765f" providerId="ADAL" clId="{A4832360-BFE1-4D98-AC97-C74B94BB89BF}" dt="2020-02-07T08:31:16.213" v="614" actId="478"/>
          <ac:picMkLst>
            <pc:docMk/>
            <pc:sldMk cId="1071900124" sldId="355"/>
            <ac:picMk id="81" creationId="{8A718E9A-49D5-4BDF-93CB-3CCC46B594BD}"/>
          </ac:picMkLst>
        </pc:picChg>
        <pc:picChg chg="add del">
          <ac:chgData name="Helen Woodhead" userId="ad3a4230-80d7-443d-8a9e-007713cf765f" providerId="ADAL" clId="{A4832360-BFE1-4D98-AC97-C74B94BB89BF}" dt="2020-02-07T08:31:16.213" v="614" actId="478"/>
          <ac:picMkLst>
            <pc:docMk/>
            <pc:sldMk cId="1071900124" sldId="355"/>
            <ac:picMk id="82" creationId="{6587848D-770C-4E5F-A20D-89D2AA2DA60D}"/>
          </ac:picMkLst>
        </pc:picChg>
        <pc:picChg chg="add del">
          <ac:chgData name="Helen Woodhead" userId="ad3a4230-80d7-443d-8a9e-007713cf765f" providerId="ADAL" clId="{A4832360-BFE1-4D98-AC97-C74B94BB89BF}" dt="2020-02-07T08:30:59.291" v="613" actId="478"/>
          <ac:picMkLst>
            <pc:docMk/>
            <pc:sldMk cId="1071900124" sldId="355"/>
            <ac:picMk id="83" creationId="{D581B316-8D06-4741-878F-E141D2E72A63}"/>
          </ac:picMkLst>
        </pc:picChg>
        <pc:picChg chg="add del">
          <ac:chgData name="Helen Woodhead" userId="ad3a4230-80d7-443d-8a9e-007713cf765f" providerId="ADAL" clId="{A4832360-BFE1-4D98-AC97-C74B94BB89BF}" dt="2020-02-07T08:27:01.258" v="611" actId="478"/>
          <ac:picMkLst>
            <pc:docMk/>
            <pc:sldMk cId="1071900124" sldId="355"/>
            <ac:picMk id="84" creationId="{E00B4240-3421-46FC-A3AC-F2565561B7DC}"/>
          </ac:picMkLst>
        </pc:picChg>
      </pc:sldChg>
      <pc:sldChg chg="modSp">
        <pc:chgData name="Helen Woodhead" userId="ad3a4230-80d7-443d-8a9e-007713cf765f" providerId="ADAL" clId="{A4832360-BFE1-4D98-AC97-C74B94BB89BF}" dt="2020-02-06T15:06:01.793" v="17" actId="20577"/>
        <pc:sldMkLst>
          <pc:docMk/>
          <pc:sldMk cId="2274298989" sldId="367"/>
        </pc:sldMkLst>
        <pc:spChg chg="mod">
          <ac:chgData name="Helen Woodhead" userId="ad3a4230-80d7-443d-8a9e-007713cf765f" providerId="ADAL" clId="{A4832360-BFE1-4D98-AC97-C74B94BB89BF}" dt="2020-02-06T15:06:01.793" v="17" actId="20577"/>
          <ac:spMkLst>
            <pc:docMk/>
            <pc:sldMk cId="2274298989" sldId="367"/>
            <ac:spMk id="19" creationId="{5252A847-DE45-4FA3-A1F8-EEBEB845FF8E}"/>
          </ac:spMkLst>
        </pc:spChg>
      </pc:sldChg>
      <pc:sldChg chg="modSp">
        <pc:chgData name="Helen Woodhead" userId="ad3a4230-80d7-443d-8a9e-007713cf765f" providerId="ADAL" clId="{A4832360-BFE1-4D98-AC97-C74B94BB89BF}" dt="2020-02-06T15:06:06.161" v="22" actId="20577"/>
        <pc:sldMkLst>
          <pc:docMk/>
          <pc:sldMk cId="2957861951" sldId="368"/>
        </pc:sldMkLst>
        <pc:spChg chg="mod">
          <ac:chgData name="Helen Woodhead" userId="ad3a4230-80d7-443d-8a9e-007713cf765f" providerId="ADAL" clId="{A4832360-BFE1-4D98-AC97-C74B94BB89BF}" dt="2020-02-06T15:06:06.161" v="22" actId="20577"/>
          <ac:spMkLst>
            <pc:docMk/>
            <pc:sldMk cId="2957861951" sldId="368"/>
            <ac:spMk id="19" creationId="{5252A847-DE45-4FA3-A1F8-EEBEB845FF8E}"/>
          </ac:spMkLst>
        </pc:spChg>
      </pc:sldChg>
      <pc:sldChg chg="addSp delSp modSp">
        <pc:chgData name="Helen Woodhead" userId="ad3a4230-80d7-443d-8a9e-007713cf765f" providerId="ADAL" clId="{A4832360-BFE1-4D98-AC97-C74B94BB89BF}" dt="2020-02-06T15:18:07.122" v="306" actId="1036"/>
        <pc:sldMkLst>
          <pc:docMk/>
          <pc:sldMk cId="2847847519" sldId="370"/>
        </pc:sldMkLst>
        <pc:spChg chg="mod">
          <ac:chgData name="Helen Woodhead" userId="ad3a4230-80d7-443d-8a9e-007713cf765f" providerId="ADAL" clId="{A4832360-BFE1-4D98-AC97-C74B94BB89BF}" dt="2020-02-06T15:16:29.491" v="228" actId="1582"/>
          <ac:spMkLst>
            <pc:docMk/>
            <pc:sldMk cId="2847847519" sldId="370"/>
            <ac:spMk id="15" creationId="{C2774570-E528-4AF3-8212-313F7A5C33DF}"/>
          </ac:spMkLst>
        </pc:spChg>
        <pc:spChg chg="mod">
          <ac:chgData name="Helen Woodhead" userId="ad3a4230-80d7-443d-8a9e-007713cf765f" providerId="ADAL" clId="{A4832360-BFE1-4D98-AC97-C74B94BB89BF}" dt="2020-02-06T15:16:29.491" v="228" actId="1582"/>
          <ac:spMkLst>
            <pc:docMk/>
            <pc:sldMk cId="2847847519" sldId="370"/>
            <ac:spMk id="16" creationId="{370C539D-BD06-4437-A85C-706890E8E26E}"/>
          </ac:spMkLst>
        </pc:spChg>
        <pc:spChg chg="mod">
          <ac:chgData name="Helen Woodhead" userId="ad3a4230-80d7-443d-8a9e-007713cf765f" providerId="ADAL" clId="{A4832360-BFE1-4D98-AC97-C74B94BB89BF}" dt="2020-02-06T15:16:29.491" v="228" actId="1582"/>
          <ac:spMkLst>
            <pc:docMk/>
            <pc:sldMk cId="2847847519" sldId="370"/>
            <ac:spMk id="17" creationId="{B48F02ED-050B-47AA-A340-6C3B12F8906D}"/>
          </ac:spMkLst>
        </pc:spChg>
        <pc:spChg chg="mod">
          <ac:chgData name="Helen Woodhead" userId="ad3a4230-80d7-443d-8a9e-007713cf765f" providerId="ADAL" clId="{A4832360-BFE1-4D98-AC97-C74B94BB89BF}" dt="2020-02-06T15:15:17.433" v="144" actId="1076"/>
          <ac:spMkLst>
            <pc:docMk/>
            <pc:sldMk cId="2847847519" sldId="370"/>
            <ac:spMk id="19" creationId="{5252A847-DE45-4FA3-A1F8-EEBEB845FF8E}"/>
          </ac:spMkLst>
        </pc:spChg>
        <pc:grpChg chg="add mod">
          <ac:chgData name="Helen Woodhead" userId="ad3a4230-80d7-443d-8a9e-007713cf765f" providerId="ADAL" clId="{A4832360-BFE1-4D98-AC97-C74B94BB89BF}" dt="2020-02-06T15:18:07.122" v="306" actId="1036"/>
          <ac:grpSpMkLst>
            <pc:docMk/>
            <pc:sldMk cId="2847847519" sldId="370"/>
            <ac:grpSpMk id="14" creationId="{AAAA771F-8C76-44F8-AF96-F68B3E978A5D}"/>
          </ac:grpSpMkLst>
        </pc:grpChg>
        <pc:graphicFrameChg chg="del modGraphic">
          <ac:chgData name="Helen Woodhead" userId="ad3a4230-80d7-443d-8a9e-007713cf765f" providerId="ADAL" clId="{A4832360-BFE1-4D98-AC97-C74B94BB89BF}" dt="2020-02-06T15:14:41.626" v="132" actId="478"/>
          <ac:graphicFrameMkLst>
            <pc:docMk/>
            <pc:sldMk cId="2847847519" sldId="370"/>
            <ac:graphicFrameMk id="12" creationId="{33514FA9-8EBA-41BA-8619-C332897A0BD9}"/>
          </ac:graphicFrameMkLst>
        </pc:graphicFrameChg>
        <pc:graphicFrameChg chg="del mod">
          <ac:chgData name="Helen Woodhead" userId="ad3a4230-80d7-443d-8a9e-007713cf765f" providerId="ADAL" clId="{A4832360-BFE1-4D98-AC97-C74B94BB89BF}" dt="2020-02-06T15:15:48.905" v="199" actId="21"/>
          <ac:graphicFrameMkLst>
            <pc:docMk/>
            <pc:sldMk cId="2847847519" sldId="370"/>
            <ac:graphicFrameMk id="13" creationId="{9FA2B9B2-A3A9-4375-94DB-B5156F3A2448}"/>
          </ac:graphicFrameMkLst>
        </pc:graphicFrameChg>
        <pc:graphicFrameChg chg="add mod">
          <ac:chgData name="Helen Woodhead" userId="ad3a4230-80d7-443d-8a9e-007713cf765f" providerId="ADAL" clId="{A4832360-BFE1-4D98-AC97-C74B94BB89BF}" dt="2020-02-06T15:18:07.122" v="306" actId="1036"/>
          <ac:graphicFrameMkLst>
            <pc:docMk/>
            <pc:sldMk cId="2847847519" sldId="370"/>
            <ac:graphicFrameMk id="18" creationId="{AE01DD2F-475A-4A0E-BA9E-0713EC908E1D}"/>
          </ac:graphicFrameMkLst>
        </pc:graphicFrameChg>
      </pc:sldChg>
      <pc:sldChg chg="modSp">
        <pc:chgData name="Helen Woodhead" userId="ad3a4230-80d7-443d-8a9e-007713cf765f" providerId="ADAL" clId="{A4832360-BFE1-4D98-AC97-C74B94BB89BF}" dt="2020-02-06T15:07:20.398" v="45" actId="1037"/>
        <pc:sldMkLst>
          <pc:docMk/>
          <pc:sldMk cId="2362200877" sldId="375"/>
        </pc:sldMkLst>
        <pc:graphicFrameChg chg="mod">
          <ac:chgData name="Helen Woodhead" userId="ad3a4230-80d7-443d-8a9e-007713cf765f" providerId="ADAL" clId="{A4832360-BFE1-4D98-AC97-C74B94BB89BF}" dt="2020-02-06T15:07:20.398" v="45" actId="1037"/>
          <ac:graphicFrameMkLst>
            <pc:docMk/>
            <pc:sldMk cId="2362200877" sldId="375"/>
            <ac:graphicFrameMk id="13" creationId="{F0251F5F-CA13-49AA-A2BC-74AA65F1FEEE}"/>
          </ac:graphicFrameMkLst>
        </pc:graphicFrameChg>
      </pc:sldChg>
      <pc:sldChg chg="delSp del">
        <pc:chgData name="Helen Woodhead" userId="ad3a4230-80d7-443d-8a9e-007713cf765f" providerId="ADAL" clId="{A4832360-BFE1-4D98-AC97-C74B94BB89BF}" dt="2020-02-06T15:03:34.627" v="6" actId="47"/>
        <pc:sldMkLst>
          <pc:docMk/>
          <pc:sldMk cId="3844832371" sldId="411"/>
        </pc:sldMkLst>
        <pc:spChg chg="del">
          <ac:chgData name="Helen Woodhead" userId="ad3a4230-80d7-443d-8a9e-007713cf765f" providerId="ADAL" clId="{A4832360-BFE1-4D98-AC97-C74B94BB89BF}" dt="2020-02-06T15:03:28.383" v="2" actId="21"/>
          <ac:spMkLst>
            <pc:docMk/>
            <pc:sldMk cId="3844832371" sldId="411"/>
            <ac:spMk id="6" creationId="{CCE92187-091F-45D1-9A15-1C51230FB9F3}"/>
          </ac:spMkLst>
        </pc:spChg>
        <pc:picChg chg="del">
          <ac:chgData name="Helen Woodhead" userId="ad3a4230-80d7-443d-8a9e-007713cf765f" providerId="ADAL" clId="{A4832360-BFE1-4D98-AC97-C74B94BB89BF}" dt="2020-02-06T15:03:32.076" v="4" actId="21"/>
          <ac:picMkLst>
            <pc:docMk/>
            <pc:sldMk cId="3844832371" sldId="411"/>
            <ac:picMk id="24" creationId="{A8C5A431-127B-432D-86F6-B3D393621EE4}"/>
          </ac:picMkLst>
        </pc:picChg>
      </pc:sldChg>
      <pc:sldChg chg="del">
        <pc:chgData name="Helen Woodhead" userId="ad3a4230-80d7-443d-8a9e-007713cf765f" providerId="ADAL" clId="{A4832360-BFE1-4D98-AC97-C74B94BB89BF}" dt="2020-02-06T15:16:32.849" v="229" actId="47"/>
        <pc:sldMkLst>
          <pc:docMk/>
          <pc:sldMk cId="1202026848" sldId="414"/>
        </pc:sldMkLst>
      </pc:sldChg>
      <pc:sldChg chg="addSp modSp">
        <pc:chgData name="Helen Woodhead" userId="ad3a4230-80d7-443d-8a9e-007713cf765f" providerId="ADAL" clId="{A4832360-BFE1-4D98-AC97-C74B94BB89BF}" dt="2020-02-06T15:07:54.472" v="60" actId="20577"/>
        <pc:sldMkLst>
          <pc:docMk/>
          <pc:sldMk cId="4187173707" sldId="415"/>
        </pc:sldMkLst>
        <pc:spChg chg="mod">
          <ac:chgData name="Helen Woodhead" userId="ad3a4230-80d7-443d-8a9e-007713cf765f" providerId="ADAL" clId="{A4832360-BFE1-4D98-AC97-C74B94BB89BF}" dt="2020-02-06T15:07:54.472" v="60" actId="20577"/>
          <ac:spMkLst>
            <pc:docMk/>
            <pc:sldMk cId="4187173707" sldId="415"/>
            <ac:spMk id="19" creationId="{5252A847-DE45-4FA3-A1F8-EEBEB845FF8E}"/>
          </ac:spMkLst>
        </pc:spChg>
        <pc:graphicFrameChg chg="add">
          <ac:chgData name="Helen Woodhead" userId="ad3a4230-80d7-443d-8a9e-007713cf765f" providerId="ADAL" clId="{A4832360-BFE1-4D98-AC97-C74B94BB89BF}" dt="2020-02-06T15:07:23.068" v="46"/>
          <ac:graphicFrameMkLst>
            <pc:docMk/>
            <pc:sldMk cId="4187173707" sldId="415"/>
            <ac:graphicFrameMk id="12" creationId="{0EBDED9B-BBC5-4834-AF50-3ECB430F08E7}"/>
          </ac:graphicFrameMkLst>
        </pc:graphicFrameChg>
        <pc:graphicFrameChg chg="mod">
          <ac:chgData name="Helen Woodhead" userId="ad3a4230-80d7-443d-8a9e-007713cf765f" providerId="ADAL" clId="{A4832360-BFE1-4D98-AC97-C74B94BB89BF}" dt="2020-02-06T15:07:31.350" v="57" actId="1037"/>
          <ac:graphicFrameMkLst>
            <pc:docMk/>
            <pc:sldMk cId="4187173707" sldId="415"/>
            <ac:graphicFrameMk id="14" creationId="{479EEF34-CF77-4FCB-A01B-82AC836ED800}"/>
          </ac:graphicFrameMkLst>
        </pc:graphicFrameChg>
      </pc:sldChg>
      <pc:sldChg chg="addSp delSp modSp">
        <pc:chgData name="Helen Woodhead" userId="ad3a4230-80d7-443d-8a9e-007713cf765f" providerId="ADAL" clId="{A4832360-BFE1-4D98-AC97-C74B94BB89BF}" dt="2020-02-07T08:37:30.214" v="770"/>
        <pc:sldMkLst>
          <pc:docMk/>
          <pc:sldMk cId="2320872555" sldId="417"/>
        </pc:sldMkLst>
        <pc:spChg chg="mod">
          <ac:chgData name="Helen Woodhead" userId="ad3a4230-80d7-443d-8a9e-007713cf765f" providerId="ADAL" clId="{A4832360-BFE1-4D98-AC97-C74B94BB89BF}" dt="2020-02-06T15:08:56.867" v="61" actId="120"/>
          <ac:spMkLst>
            <pc:docMk/>
            <pc:sldMk cId="2320872555" sldId="417"/>
            <ac:spMk id="19" creationId="{5252A847-DE45-4FA3-A1F8-EEBEB845FF8E}"/>
          </ac:spMkLst>
        </pc:spChg>
        <pc:picChg chg="del">
          <ac:chgData name="Helen Woodhead" userId="ad3a4230-80d7-443d-8a9e-007713cf765f" providerId="ADAL" clId="{A4832360-BFE1-4D98-AC97-C74B94BB89BF}" dt="2020-02-07T08:37:29.750" v="769" actId="478"/>
          <ac:picMkLst>
            <pc:docMk/>
            <pc:sldMk cId="2320872555" sldId="417"/>
            <ac:picMk id="12" creationId="{C4AD5B67-C246-44D6-95D7-736B170E0195}"/>
          </ac:picMkLst>
        </pc:picChg>
        <pc:picChg chg="add">
          <ac:chgData name="Helen Woodhead" userId="ad3a4230-80d7-443d-8a9e-007713cf765f" providerId="ADAL" clId="{A4832360-BFE1-4D98-AC97-C74B94BB89BF}" dt="2020-02-07T08:37:30.214" v="770"/>
          <ac:picMkLst>
            <pc:docMk/>
            <pc:sldMk cId="2320872555" sldId="417"/>
            <ac:picMk id="13" creationId="{D267A645-17F1-4AFE-ABAD-D54581C34A8D}"/>
          </ac:picMkLst>
        </pc:picChg>
      </pc:sldChg>
      <pc:sldChg chg="addSp delSp modSp">
        <pc:chgData name="Helen Woodhead" userId="ad3a4230-80d7-443d-8a9e-007713cf765f" providerId="ADAL" clId="{A4832360-BFE1-4D98-AC97-C74B94BB89BF}" dt="2020-02-07T08:37:26.468" v="768"/>
        <pc:sldMkLst>
          <pc:docMk/>
          <pc:sldMk cId="2469338165" sldId="418"/>
        </pc:sldMkLst>
        <pc:spChg chg="mod">
          <ac:chgData name="Helen Woodhead" userId="ad3a4230-80d7-443d-8a9e-007713cf765f" providerId="ADAL" clId="{A4832360-BFE1-4D98-AC97-C74B94BB89BF}" dt="2020-02-06T15:09:02.081" v="62" actId="120"/>
          <ac:spMkLst>
            <pc:docMk/>
            <pc:sldMk cId="2469338165" sldId="418"/>
            <ac:spMk id="19" creationId="{5252A847-DE45-4FA3-A1F8-EEBEB845FF8E}"/>
          </ac:spMkLst>
        </pc:spChg>
        <pc:picChg chg="del">
          <ac:chgData name="Helen Woodhead" userId="ad3a4230-80d7-443d-8a9e-007713cf765f" providerId="ADAL" clId="{A4832360-BFE1-4D98-AC97-C74B94BB89BF}" dt="2020-02-07T08:37:26.102" v="767" actId="478"/>
          <ac:picMkLst>
            <pc:docMk/>
            <pc:sldMk cId="2469338165" sldId="418"/>
            <ac:picMk id="12" creationId="{C4AD5B67-C246-44D6-95D7-736B170E0195}"/>
          </ac:picMkLst>
        </pc:picChg>
        <pc:picChg chg="add">
          <ac:chgData name="Helen Woodhead" userId="ad3a4230-80d7-443d-8a9e-007713cf765f" providerId="ADAL" clId="{A4832360-BFE1-4D98-AC97-C74B94BB89BF}" dt="2020-02-07T08:37:26.468" v="768"/>
          <ac:picMkLst>
            <pc:docMk/>
            <pc:sldMk cId="2469338165" sldId="418"/>
            <ac:picMk id="13" creationId="{51EB08B7-FDAF-463B-B043-C5478BE009EA}"/>
          </ac:picMkLst>
        </pc:picChg>
      </pc:sldChg>
      <pc:sldChg chg="addSp delSp modSp">
        <pc:chgData name="Helen Woodhead" userId="ad3a4230-80d7-443d-8a9e-007713cf765f" providerId="ADAL" clId="{A4832360-BFE1-4D98-AC97-C74B94BB89BF}" dt="2020-02-07T08:37:19.768" v="766"/>
        <pc:sldMkLst>
          <pc:docMk/>
          <pc:sldMk cId="1287652803" sldId="419"/>
        </pc:sldMkLst>
        <pc:spChg chg="mod">
          <ac:chgData name="Helen Woodhead" userId="ad3a4230-80d7-443d-8a9e-007713cf765f" providerId="ADAL" clId="{A4832360-BFE1-4D98-AC97-C74B94BB89BF}" dt="2020-02-06T15:09:08.120" v="63" actId="120"/>
          <ac:spMkLst>
            <pc:docMk/>
            <pc:sldMk cId="1287652803" sldId="419"/>
            <ac:spMk id="19" creationId="{5252A847-DE45-4FA3-A1F8-EEBEB845FF8E}"/>
          </ac:spMkLst>
        </pc:spChg>
        <pc:picChg chg="del">
          <ac:chgData name="Helen Woodhead" userId="ad3a4230-80d7-443d-8a9e-007713cf765f" providerId="ADAL" clId="{A4832360-BFE1-4D98-AC97-C74B94BB89BF}" dt="2020-02-07T08:37:19.423" v="765" actId="478"/>
          <ac:picMkLst>
            <pc:docMk/>
            <pc:sldMk cId="1287652803" sldId="419"/>
            <ac:picMk id="12" creationId="{C4AD5B67-C246-44D6-95D7-736B170E0195}"/>
          </ac:picMkLst>
        </pc:picChg>
        <pc:picChg chg="add del mod">
          <ac:chgData name="Helen Woodhead" userId="ad3a4230-80d7-443d-8a9e-007713cf765f" providerId="ADAL" clId="{A4832360-BFE1-4D98-AC97-C74B94BB89BF}" dt="2020-02-07T08:37:11.252" v="760" actId="478"/>
          <ac:picMkLst>
            <pc:docMk/>
            <pc:sldMk cId="1287652803" sldId="419"/>
            <ac:picMk id="13" creationId="{0D452F34-6F56-4F12-99D2-654E1AE5ADBE}"/>
          </ac:picMkLst>
        </pc:picChg>
        <pc:picChg chg="add del mod">
          <ac:chgData name="Helen Woodhead" userId="ad3a4230-80d7-443d-8a9e-007713cf765f" providerId="ADAL" clId="{A4832360-BFE1-4D98-AC97-C74B94BB89BF}" dt="2020-02-07T08:37:18.249" v="764" actId="21"/>
          <ac:picMkLst>
            <pc:docMk/>
            <pc:sldMk cId="1287652803" sldId="419"/>
            <ac:picMk id="16" creationId="{B32E6325-614F-4E63-AF41-27587135A30C}"/>
          </ac:picMkLst>
        </pc:picChg>
        <pc:picChg chg="add">
          <ac:chgData name="Helen Woodhead" userId="ad3a4230-80d7-443d-8a9e-007713cf765f" providerId="ADAL" clId="{A4832360-BFE1-4D98-AC97-C74B94BB89BF}" dt="2020-02-07T08:37:19.768" v="766"/>
          <ac:picMkLst>
            <pc:docMk/>
            <pc:sldMk cId="1287652803" sldId="419"/>
            <ac:picMk id="17" creationId="{D8AFB451-639E-4093-A4EB-7107382020D3}"/>
          </ac:picMkLst>
        </pc:picChg>
      </pc:sldChg>
      <pc:sldChg chg="addSp delSp modSp">
        <pc:chgData name="Helen Woodhead" userId="ad3a4230-80d7-443d-8a9e-007713cf765f" providerId="ADAL" clId="{A4832360-BFE1-4D98-AC97-C74B94BB89BF}" dt="2020-02-06T15:18:53.760" v="489" actId="1038"/>
        <pc:sldMkLst>
          <pc:docMk/>
          <pc:sldMk cId="1759452441" sldId="420"/>
        </pc:sldMkLst>
        <pc:spChg chg="mod">
          <ac:chgData name="Helen Woodhead" userId="ad3a4230-80d7-443d-8a9e-007713cf765f" providerId="ADAL" clId="{A4832360-BFE1-4D98-AC97-C74B94BB89BF}" dt="2020-02-06T15:09:32.509" v="65" actId="120"/>
          <ac:spMkLst>
            <pc:docMk/>
            <pc:sldMk cId="1759452441" sldId="420"/>
            <ac:spMk id="19" creationId="{5252A847-DE45-4FA3-A1F8-EEBEB845FF8E}"/>
          </ac:spMkLst>
        </pc:spChg>
        <pc:spChg chg="mod">
          <ac:chgData name="Helen Woodhead" userId="ad3a4230-80d7-443d-8a9e-007713cf765f" providerId="ADAL" clId="{A4832360-BFE1-4D98-AC97-C74B94BB89BF}" dt="2020-02-06T15:18:53.760" v="489" actId="1038"/>
          <ac:spMkLst>
            <pc:docMk/>
            <pc:sldMk cId="1759452441" sldId="420"/>
            <ac:spMk id="21" creationId="{BA2928C2-71E5-4A1B-9A7B-AA7CB3401F18}"/>
          </ac:spMkLst>
        </pc:spChg>
        <pc:grpChg chg="mod">
          <ac:chgData name="Helen Woodhead" userId="ad3a4230-80d7-443d-8a9e-007713cf765f" providerId="ADAL" clId="{A4832360-BFE1-4D98-AC97-C74B94BB89BF}" dt="2020-02-06T15:18:45.752" v="402" actId="1036"/>
          <ac:grpSpMkLst>
            <pc:docMk/>
            <pc:sldMk cId="1759452441" sldId="420"/>
            <ac:grpSpMk id="27" creationId="{5C59B045-0689-419B-8D96-F272997B04DE}"/>
          </ac:grpSpMkLst>
        </pc:grpChg>
        <pc:grpChg chg="mod">
          <ac:chgData name="Helen Woodhead" userId="ad3a4230-80d7-443d-8a9e-007713cf765f" providerId="ADAL" clId="{A4832360-BFE1-4D98-AC97-C74B94BB89BF}" dt="2020-02-06T15:18:45.752" v="402" actId="1036"/>
          <ac:grpSpMkLst>
            <pc:docMk/>
            <pc:sldMk cId="1759452441" sldId="420"/>
            <ac:grpSpMk id="28" creationId="{F8805600-BAD9-4EAB-972B-7C73083476AD}"/>
          </ac:grpSpMkLst>
        </pc:grpChg>
        <pc:grpChg chg="mod">
          <ac:chgData name="Helen Woodhead" userId="ad3a4230-80d7-443d-8a9e-007713cf765f" providerId="ADAL" clId="{A4832360-BFE1-4D98-AC97-C74B94BB89BF}" dt="2020-02-06T15:18:45.752" v="402" actId="1036"/>
          <ac:grpSpMkLst>
            <pc:docMk/>
            <pc:sldMk cId="1759452441" sldId="420"/>
            <ac:grpSpMk id="29" creationId="{D9828730-3A8C-49D7-A5F9-21C23FF97826}"/>
          </ac:grpSpMkLst>
        </pc:grpChg>
        <pc:graphicFrameChg chg="del modGraphic">
          <ac:chgData name="Helen Woodhead" userId="ad3a4230-80d7-443d-8a9e-007713cf765f" providerId="ADAL" clId="{A4832360-BFE1-4D98-AC97-C74B94BB89BF}" dt="2020-02-06T15:10:12.987" v="77" actId="478"/>
          <ac:graphicFrameMkLst>
            <pc:docMk/>
            <pc:sldMk cId="1759452441" sldId="420"/>
            <ac:graphicFrameMk id="22" creationId="{28C8104F-D5A7-44F8-AABB-74440DDAAF15}"/>
          </ac:graphicFrameMkLst>
        </pc:graphicFrameChg>
        <pc:graphicFrameChg chg="add">
          <ac:chgData name="Helen Woodhead" userId="ad3a4230-80d7-443d-8a9e-007713cf765f" providerId="ADAL" clId="{A4832360-BFE1-4D98-AC97-C74B94BB89BF}" dt="2020-02-06T15:10:13.426" v="78"/>
          <ac:graphicFrameMkLst>
            <pc:docMk/>
            <pc:sldMk cId="1759452441" sldId="420"/>
            <ac:graphicFrameMk id="23" creationId="{300D6E90-AEF1-4BBC-BFB6-AA49436AB036}"/>
          </ac:graphicFrameMkLst>
        </pc:graphicFrameChg>
      </pc:sldChg>
      <pc:sldChg chg="addSp delSp modSp">
        <pc:chgData name="Helen Woodhead" userId="ad3a4230-80d7-443d-8a9e-007713cf765f" providerId="ADAL" clId="{A4832360-BFE1-4D98-AC97-C74B94BB89BF}" dt="2020-02-06T15:19:03.041" v="491"/>
        <pc:sldMkLst>
          <pc:docMk/>
          <pc:sldMk cId="4157836619" sldId="422"/>
        </pc:sldMkLst>
        <pc:spChg chg="mod">
          <ac:chgData name="Helen Woodhead" userId="ad3a4230-80d7-443d-8a9e-007713cf765f" providerId="ADAL" clId="{A4832360-BFE1-4D98-AC97-C74B94BB89BF}" dt="2020-02-06T15:09:44.715" v="66" actId="120"/>
          <ac:spMkLst>
            <pc:docMk/>
            <pc:sldMk cId="4157836619" sldId="422"/>
            <ac:spMk id="19" creationId="{5252A847-DE45-4FA3-A1F8-EEBEB845FF8E}"/>
          </ac:spMkLst>
        </pc:spChg>
        <pc:spChg chg="del mod">
          <ac:chgData name="Helen Woodhead" userId="ad3a4230-80d7-443d-8a9e-007713cf765f" providerId="ADAL" clId="{A4832360-BFE1-4D98-AC97-C74B94BB89BF}" dt="2020-02-06T15:19:02.717" v="490" actId="478"/>
          <ac:spMkLst>
            <pc:docMk/>
            <pc:sldMk cId="4157836619" sldId="422"/>
            <ac:spMk id="21" creationId="{BA2928C2-71E5-4A1B-9A7B-AA7CB3401F18}"/>
          </ac:spMkLst>
        </pc:spChg>
        <pc:spChg chg="add">
          <ac:chgData name="Helen Woodhead" userId="ad3a4230-80d7-443d-8a9e-007713cf765f" providerId="ADAL" clId="{A4832360-BFE1-4D98-AC97-C74B94BB89BF}" dt="2020-02-06T15:19:03.041" v="491"/>
          <ac:spMkLst>
            <pc:docMk/>
            <pc:sldMk cId="4157836619" sldId="422"/>
            <ac:spMk id="31" creationId="{8D1326A8-CF18-4C62-A1A4-93AF1DDBAFAE}"/>
          </ac:spMkLst>
        </pc:spChg>
        <pc:grpChg chg="add">
          <ac:chgData name="Helen Woodhead" userId="ad3a4230-80d7-443d-8a9e-007713cf765f" providerId="ADAL" clId="{A4832360-BFE1-4D98-AC97-C74B94BB89BF}" dt="2020-02-06T15:19:03.041" v="491"/>
          <ac:grpSpMkLst>
            <pc:docMk/>
            <pc:sldMk cId="4157836619" sldId="422"/>
            <ac:grpSpMk id="23" creationId="{78D3921C-19AF-4CC1-8585-C1C9AD6490AE}"/>
          </ac:grpSpMkLst>
        </pc:grpChg>
        <pc:grpChg chg="del">
          <ac:chgData name="Helen Woodhead" userId="ad3a4230-80d7-443d-8a9e-007713cf765f" providerId="ADAL" clId="{A4832360-BFE1-4D98-AC97-C74B94BB89BF}" dt="2020-02-06T15:19:02.717" v="490" actId="478"/>
          <ac:grpSpMkLst>
            <pc:docMk/>
            <pc:sldMk cId="4157836619" sldId="422"/>
            <ac:grpSpMk id="27" creationId="{5C59B045-0689-419B-8D96-F272997B04DE}"/>
          </ac:grpSpMkLst>
        </pc:grpChg>
        <pc:grpChg chg="del">
          <ac:chgData name="Helen Woodhead" userId="ad3a4230-80d7-443d-8a9e-007713cf765f" providerId="ADAL" clId="{A4832360-BFE1-4D98-AC97-C74B94BB89BF}" dt="2020-02-06T15:19:02.717" v="490" actId="478"/>
          <ac:grpSpMkLst>
            <pc:docMk/>
            <pc:sldMk cId="4157836619" sldId="422"/>
            <ac:grpSpMk id="28" creationId="{F8805600-BAD9-4EAB-972B-7C73083476AD}"/>
          </ac:grpSpMkLst>
        </pc:grpChg>
        <pc:grpChg chg="del">
          <ac:chgData name="Helen Woodhead" userId="ad3a4230-80d7-443d-8a9e-007713cf765f" providerId="ADAL" clId="{A4832360-BFE1-4D98-AC97-C74B94BB89BF}" dt="2020-02-06T15:19:02.717" v="490" actId="478"/>
          <ac:grpSpMkLst>
            <pc:docMk/>
            <pc:sldMk cId="4157836619" sldId="422"/>
            <ac:grpSpMk id="29" creationId="{D9828730-3A8C-49D7-A5F9-21C23FF97826}"/>
          </ac:grpSpMkLst>
        </pc:grpChg>
        <pc:grpChg chg="add">
          <ac:chgData name="Helen Woodhead" userId="ad3a4230-80d7-443d-8a9e-007713cf765f" providerId="ADAL" clId="{A4832360-BFE1-4D98-AC97-C74B94BB89BF}" dt="2020-02-06T15:19:03.041" v="491"/>
          <ac:grpSpMkLst>
            <pc:docMk/>
            <pc:sldMk cId="4157836619" sldId="422"/>
            <ac:grpSpMk id="32" creationId="{A39BDEA0-35DF-40AD-85A6-10FF6E497AD3}"/>
          </ac:grpSpMkLst>
        </pc:grpChg>
        <pc:grpChg chg="add">
          <ac:chgData name="Helen Woodhead" userId="ad3a4230-80d7-443d-8a9e-007713cf765f" providerId="ADAL" clId="{A4832360-BFE1-4D98-AC97-C74B94BB89BF}" dt="2020-02-06T15:19:03.041" v="491"/>
          <ac:grpSpMkLst>
            <pc:docMk/>
            <pc:sldMk cId="4157836619" sldId="422"/>
            <ac:grpSpMk id="35" creationId="{07615B07-CEA5-409D-8913-C5EEED4EC54D}"/>
          </ac:grpSpMkLst>
        </pc:grpChg>
        <pc:graphicFrameChg chg="mod">
          <ac:chgData name="Helen Woodhead" userId="ad3a4230-80d7-443d-8a9e-007713cf765f" providerId="ADAL" clId="{A4832360-BFE1-4D98-AC97-C74B94BB89BF}" dt="2020-02-06T15:10:05.686" v="75" actId="1037"/>
          <ac:graphicFrameMkLst>
            <pc:docMk/>
            <pc:sldMk cId="4157836619" sldId="422"/>
            <ac:graphicFrameMk id="22" creationId="{28C8104F-D5A7-44F8-AABB-74440DDAAF15}"/>
          </ac:graphicFrameMkLst>
        </pc:graphicFrameChg>
      </pc:sldChg>
      <pc:sldChg chg="addSp delSp modSp">
        <pc:chgData name="Helen Woodhead" userId="ad3a4230-80d7-443d-8a9e-007713cf765f" providerId="ADAL" clId="{A4832360-BFE1-4D98-AC97-C74B94BB89BF}" dt="2020-02-06T15:19:08.292" v="493"/>
        <pc:sldMkLst>
          <pc:docMk/>
          <pc:sldMk cId="2611609338" sldId="423"/>
        </pc:sldMkLst>
        <pc:spChg chg="mod">
          <ac:chgData name="Helen Woodhead" userId="ad3a4230-80d7-443d-8a9e-007713cf765f" providerId="ADAL" clId="{A4832360-BFE1-4D98-AC97-C74B94BB89BF}" dt="2020-02-06T15:10:27.763" v="81" actId="120"/>
          <ac:spMkLst>
            <pc:docMk/>
            <pc:sldMk cId="2611609338" sldId="423"/>
            <ac:spMk id="19" creationId="{5252A847-DE45-4FA3-A1F8-EEBEB845FF8E}"/>
          </ac:spMkLst>
        </pc:spChg>
        <pc:spChg chg="del mod">
          <ac:chgData name="Helen Woodhead" userId="ad3a4230-80d7-443d-8a9e-007713cf765f" providerId="ADAL" clId="{A4832360-BFE1-4D98-AC97-C74B94BB89BF}" dt="2020-02-06T15:19:07.921" v="492" actId="478"/>
          <ac:spMkLst>
            <pc:docMk/>
            <pc:sldMk cId="2611609338" sldId="423"/>
            <ac:spMk id="21" creationId="{BA2928C2-71E5-4A1B-9A7B-AA7CB3401F18}"/>
          </ac:spMkLst>
        </pc:spChg>
        <pc:spChg chg="add">
          <ac:chgData name="Helen Woodhead" userId="ad3a4230-80d7-443d-8a9e-007713cf765f" providerId="ADAL" clId="{A4832360-BFE1-4D98-AC97-C74B94BB89BF}" dt="2020-02-06T15:19:08.292" v="493"/>
          <ac:spMkLst>
            <pc:docMk/>
            <pc:sldMk cId="2611609338" sldId="423"/>
            <ac:spMk id="32" creationId="{EE211F2D-A796-41EC-8DA7-116F68563880}"/>
          </ac:spMkLst>
        </pc:spChg>
        <pc:grpChg chg="add">
          <ac:chgData name="Helen Woodhead" userId="ad3a4230-80d7-443d-8a9e-007713cf765f" providerId="ADAL" clId="{A4832360-BFE1-4D98-AC97-C74B94BB89BF}" dt="2020-02-06T15:19:08.292" v="493"/>
          <ac:grpSpMkLst>
            <pc:docMk/>
            <pc:sldMk cId="2611609338" sldId="423"/>
            <ac:grpSpMk id="25" creationId="{230D7733-C635-4863-858D-BECD080AA7FE}"/>
          </ac:grpSpMkLst>
        </pc:grpChg>
        <pc:grpChg chg="del">
          <ac:chgData name="Helen Woodhead" userId="ad3a4230-80d7-443d-8a9e-007713cf765f" providerId="ADAL" clId="{A4832360-BFE1-4D98-AC97-C74B94BB89BF}" dt="2020-02-06T15:19:07.921" v="492" actId="478"/>
          <ac:grpSpMkLst>
            <pc:docMk/>
            <pc:sldMk cId="2611609338" sldId="423"/>
            <ac:grpSpMk id="27" creationId="{5C59B045-0689-419B-8D96-F272997B04DE}"/>
          </ac:grpSpMkLst>
        </pc:grpChg>
        <pc:grpChg chg="del">
          <ac:chgData name="Helen Woodhead" userId="ad3a4230-80d7-443d-8a9e-007713cf765f" providerId="ADAL" clId="{A4832360-BFE1-4D98-AC97-C74B94BB89BF}" dt="2020-02-06T15:19:07.921" v="492" actId="478"/>
          <ac:grpSpMkLst>
            <pc:docMk/>
            <pc:sldMk cId="2611609338" sldId="423"/>
            <ac:grpSpMk id="28" creationId="{F8805600-BAD9-4EAB-972B-7C73083476AD}"/>
          </ac:grpSpMkLst>
        </pc:grpChg>
        <pc:grpChg chg="del">
          <ac:chgData name="Helen Woodhead" userId="ad3a4230-80d7-443d-8a9e-007713cf765f" providerId="ADAL" clId="{A4832360-BFE1-4D98-AC97-C74B94BB89BF}" dt="2020-02-06T15:19:07.921" v="492" actId="478"/>
          <ac:grpSpMkLst>
            <pc:docMk/>
            <pc:sldMk cId="2611609338" sldId="423"/>
            <ac:grpSpMk id="29" creationId="{D9828730-3A8C-49D7-A5F9-21C23FF97826}"/>
          </ac:grpSpMkLst>
        </pc:grpChg>
        <pc:grpChg chg="add">
          <ac:chgData name="Helen Woodhead" userId="ad3a4230-80d7-443d-8a9e-007713cf765f" providerId="ADAL" clId="{A4832360-BFE1-4D98-AC97-C74B94BB89BF}" dt="2020-02-06T15:19:08.292" v="493"/>
          <ac:grpSpMkLst>
            <pc:docMk/>
            <pc:sldMk cId="2611609338" sldId="423"/>
            <ac:grpSpMk id="33" creationId="{453AE341-00D9-4E28-B876-2FDA4CA0D87A}"/>
          </ac:grpSpMkLst>
        </pc:grpChg>
        <pc:grpChg chg="add">
          <ac:chgData name="Helen Woodhead" userId="ad3a4230-80d7-443d-8a9e-007713cf765f" providerId="ADAL" clId="{A4832360-BFE1-4D98-AC97-C74B94BB89BF}" dt="2020-02-06T15:19:08.292" v="493"/>
          <ac:grpSpMkLst>
            <pc:docMk/>
            <pc:sldMk cId="2611609338" sldId="423"/>
            <ac:grpSpMk id="36" creationId="{A1B324B0-F0D0-45E2-B3EE-C27691E61866}"/>
          </ac:grpSpMkLst>
        </pc:grpChg>
        <pc:graphicFrameChg chg="del">
          <ac:chgData name="Helen Woodhead" userId="ad3a4230-80d7-443d-8a9e-007713cf765f" providerId="ADAL" clId="{A4832360-BFE1-4D98-AC97-C74B94BB89BF}" dt="2020-02-06T15:10:17.868" v="79" actId="478"/>
          <ac:graphicFrameMkLst>
            <pc:docMk/>
            <pc:sldMk cId="2611609338" sldId="423"/>
            <ac:graphicFrameMk id="22" creationId="{28C8104F-D5A7-44F8-AABB-74440DDAAF15}"/>
          </ac:graphicFrameMkLst>
        </pc:graphicFrameChg>
        <pc:graphicFrameChg chg="add">
          <ac:chgData name="Helen Woodhead" userId="ad3a4230-80d7-443d-8a9e-007713cf765f" providerId="ADAL" clId="{A4832360-BFE1-4D98-AC97-C74B94BB89BF}" dt="2020-02-06T15:10:18.360" v="80"/>
          <ac:graphicFrameMkLst>
            <pc:docMk/>
            <pc:sldMk cId="2611609338" sldId="423"/>
            <ac:graphicFrameMk id="23" creationId="{2D512A64-EA9B-496E-908B-E6386BDA9C35}"/>
          </ac:graphicFrameMkLst>
        </pc:graphicFrameChg>
      </pc:sldChg>
      <pc:sldChg chg="del">
        <pc:chgData name="Helen Woodhead" userId="ad3a4230-80d7-443d-8a9e-007713cf765f" providerId="ADAL" clId="{A4832360-BFE1-4D98-AC97-C74B94BB89BF}" dt="2020-02-07T08:34:22.101" v="746" actId="47"/>
        <pc:sldMkLst>
          <pc:docMk/>
          <pc:sldMk cId="1123431866" sldId="424"/>
        </pc:sldMkLst>
      </pc:sldChg>
      <pc:sldChg chg="modSp add">
        <pc:chgData name="Helen Woodhead" userId="ad3a4230-80d7-443d-8a9e-007713cf765f" providerId="ADAL" clId="{A4832360-BFE1-4D98-AC97-C74B94BB89BF}" dt="2020-02-06T15:05:16.722" v="12" actId="403"/>
        <pc:sldMkLst>
          <pc:docMk/>
          <pc:sldMk cId="1900082067" sldId="425"/>
        </pc:sldMkLst>
        <pc:spChg chg="mod">
          <ac:chgData name="Helen Woodhead" userId="ad3a4230-80d7-443d-8a9e-007713cf765f" providerId="ADAL" clId="{A4832360-BFE1-4D98-AC97-C74B94BB89BF}" dt="2020-02-06T15:05:16.722" v="12" actId="403"/>
          <ac:spMkLst>
            <pc:docMk/>
            <pc:sldMk cId="1900082067" sldId="425"/>
            <ac:spMk id="19" creationId="{5252A847-DE45-4FA3-A1F8-EEBEB845FF8E}"/>
          </ac:spMkLst>
        </pc:spChg>
      </pc:sldChg>
      <pc:sldChg chg="addSp modSp add">
        <pc:chgData name="Helen Woodhead" userId="ad3a4230-80d7-443d-8a9e-007713cf765f" providerId="ADAL" clId="{A4832360-BFE1-4D98-AC97-C74B94BB89BF}" dt="2020-02-06T15:17:58.581" v="286" actId="1036"/>
        <pc:sldMkLst>
          <pc:docMk/>
          <pc:sldMk cId="2347383189" sldId="426"/>
        </pc:sldMkLst>
        <pc:spChg chg="add mod">
          <ac:chgData name="Helen Woodhead" userId="ad3a4230-80d7-443d-8a9e-007713cf765f" providerId="ADAL" clId="{A4832360-BFE1-4D98-AC97-C74B94BB89BF}" dt="2020-02-06T15:17:58.581" v="286" actId="1036"/>
          <ac:spMkLst>
            <pc:docMk/>
            <pc:sldMk cId="2347383189" sldId="426"/>
            <ac:spMk id="2" creationId="{DE609BE4-2086-41A7-9991-B5976D752720}"/>
          </ac:spMkLst>
        </pc:spChg>
        <pc:spChg chg="mod">
          <ac:chgData name="Helen Woodhead" userId="ad3a4230-80d7-443d-8a9e-007713cf765f" providerId="ADAL" clId="{A4832360-BFE1-4D98-AC97-C74B94BB89BF}" dt="2020-02-06T15:16:46.921" v="232" actId="207"/>
          <ac:spMkLst>
            <pc:docMk/>
            <pc:sldMk cId="2347383189" sldId="426"/>
            <ac:spMk id="15" creationId="{C2774570-E528-4AF3-8212-313F7A5C33DF}"/>
          </ac:spMkLst>
        </pc:spChg>
        <pc:spChg chg="mod">
          <ac:chgData name="Helen Woodhead" userId="ad3a4230-80d7-443d-8a9e-007713cf765f" providerId="ADAL" clId="{A4832360-BFE1-4D98-AC97-C74B94BB89BF}" dt="2020-02-06T15:17:17.989" v="240" actId="207"/>
          <ac:spMkLst>
            <pc:docMk/>
            <pc:sldMk cId="2347383189" sldId="426"/>
            <ac:spMk id="16" creationId="{370C539D-BD06-4437-A85C-706890E8E26E}"/>
          </ac:spMkLst>
        </pc:spChg>
        <pc:spChg chg="mod">
          <ac:chgData name="Helen Woodhead" userId="ad3a4230-80d7-443d-8a9e-007713cf765f" providerId="ADAL" clId="{A4832360-BFE1-4D98-AC97-C74B94BB89BF}" dt="2020-02-06T15:16:42.457" v="231" actId="207"/>
          <ac:spMkLst>
            <pc:docMk/>
            <pc:sldMk cId="2347383189" sldId="426"/>
            <ac:spMk id="17" creationId="{B48F02ED-050B-47AA-A340-6C3B12F8906D}"/>
          </ac:spMkLst>
        </pc:spChg>
        <pc:spChg chg="mod">
          <ac:chgData name="Helen Woodhead" userId="ad3a4230-80d7-443d-8a9e-007713cf765f" providerId="ADAL" clId="{A4832360-BFE1-4D98-AC97-C74B94BB89BF}" dt="2020-02-06T15:17:42.983" v="248" actId="1076"/>
          <ac:spMkLst>
            <pc:docMk/>
            <pc:sldMk cId="2347383189" sldId="426"/>
            <ac:spMk id="19" creationId="{5252A847-DE45-4FA3-A1F8-EEBEB845FF8E}"/>
          </ac:spMkLst>
        </pc:spChg>
        <pc:grpChg chg="mod">
          <ac:chgData name="Helen Woodhead" userId="ad3a4230-80d7-443d-8a9e-007713cf765f" providerId="ADAL" clId="{A4832360-BFE1-4D98-AC97-C74B94BB89BF}" dt="2020-02-06T15:17:58.581" v="286" actId="1036"/>
          <ac:grpSpMkLst>
            <pc:docMk/>
            <pc:sldMk cId="2347383189" sldId="426"/>
            <ac:grpSpMk id="14" creationId="{AAAA771F-8C76-44F8-AF96-F68B3E978A5D}"/>
          </ac:grpSpMkLst>
        </pc:grpChg>
        <pc:graphicFrameChg chg="mod modGraphic">
          <ac:chgData name="Helen Woodhead" userId="ad3a4230-80d7-443d-8a9e-007713cf765f" providerId="ADAL" clId="{A4832360-BFE1-4D98-AC97-C74B94BB89BF}" dt="2020-02-06T15:17:58.581" v="286" actId="1036"/>
          <ac:graphicFrameMkLst>
            <pc:docMk/>
            <pc:sldMk cId="2347383189" sldId="426"/>
            <ac:graphicFrameMk id="18" creationId="{AE01DD2F-475A-4A0E-BA9E-0713EC908E1D}"/>
          </ac:graphicFrameMkLst>
        </pc:graphicFrameChg>
      </pc:sldChg>
      <pc:sldChg chg="addSp delSp modSp add">
        <pc:chgData name="Helen Woodhead" userId="ad3a4230-80d7-443d-8a9e-007713cf765f" providerId="ADAL" clId="{A4832360-BFE1-4D98-AC97-C74B94BB89BF}" dt="2020-02-07T08:34:32.580" v="757"/>
        <pc:sldMkLst>
          <pc:docMk/>
          <pc:sldMk cId="3375135530" sldId="427"/>
        </pc:sldMkLst>
        <pc:spChg chg="mod">
          <ac:chgData name="Helen Woodhead" userId="ad3a4230-80d7-443d-8a9e-007713cf765f" providerId="ADAL" clId="{A4832360-BFE1-4D98-AC97-C74B94BB89BF}" dt="2020-02-07T08:32:35.469" v="661" actId="20577"/>
          <ac:spMkLst>
            <pc:docMk/>
            <pc:sldMk cId="3375135530" sldId="427"/>
            <ac:spMk id="19" creationId="{5252A847-DE45-4FA3-A1F8-EEBEB845FF8E}"/>
          </ac:spMkLst>
        </pc:spChg>
        <pc:spChg chg="add">
          <ac:chgData name="Helen Woodhead" userId="ad3a4230-80d7-443d-8a9e-007713cf765f" providerId="ADAL" clId="{A4832360-BFE1-4D98-AC97-C74B94BB89BF}" dt="2020-02-07T08:34:32.580" v="757"/>
          <ac:spMkLst>
            <pc:docMk/>
            <pc:sldMk cId="3375135530" sldId="427"/>
            <ac:spMk id="30" creationId="{6D2F807A-348C-4F2B-AB41-E656E8467C05}"/>
          </ac:spMkLst>
        </pc:spChg>
        <pc:spChg chg="del mod">
          <ac:chgData name="Helen Woodhead" userId="ad3a4230-80d7-443d-8a9e-007713cf765f" providerId="ADAL" clId="{A4832360-BFE1-4D98-AC97-C74B94BB89BF}" dt="2020-02-07T08:34:32.147" v="756" actId="478"/>
          <ac:spMkLst>
            <pc:docMk/>
            <pc:sldMk cId="3375135530" sldId="427"/>
            <ac:spMk id="32" creationId="{9601489E-F609-4E5B-A14A-855F62EBCD7A}"/>
          </ac:spMkLst>
        </pc:spChg>
        <pc:picChg chg="add">
          <ac:chgData name="Helen Woodhead" userId="ad3a4230-80d7-443d-8a9e-007713cf765f" providerId="ADAL" clId="{A4832360-BFE1-4D98-AC97-C74B94BB89BF}" dt="2020-02-07T08:34:32.580" v="757"/>
          <ac:picMkLst>
            <pc:docMk/>
            <pc:sldMk cId="3375135530" sldId="427"/>
            <ac:picMk id="31" creationId="{A2FA84F1-F9AA-4F63-A147-CC4C7736923A}"/>
          </ac:picMkLst>
        </pc:picChg>
        <pc:picChg chg="del mod">
          <ac:chgData name="Helen Woodhead" userId="ad3a4230-80d7-443d-8a9e-007713cf765f" providerId="ADAL" clId="{A4832360-BFE1-4D98-AC97-C74B94BB89BF}" dt="2020-02-07T08:34:32.147" v="756" actId="478"/>
          <ac:picMkLst>
            <pc:docMk/>
            <pc:sldMk cId="3375135530" sldId="427"/>
            <ac:picMk id="73" creationId="{2F1659DD-80A6-4FC7-AAF8-9503534BF986}"/>
          </ac:picMkLst>
        </pc:picChg>
      </pc:sldChg>
      <pc:sldChg chg="modSp add">
        <pc:chgData name="Helen Woodhead" userId="ad3a4230-80d7-443d-8a9e-007713cf765f" providerId="ADAL" clId="{A4832360-BFE1-4D98-AC97-C74B94BB89BF}" dt="2020-02-07T08:34:27.244" v="755" actId="1036"/>
        <pc:sldMkLst>
          <pc:docMk/>
          <pc:sldMk cId="3927639192" sldId="428"/>
        </pc:sldMkLst>
        <pc:spChg chg="mod">
          <ac:chgData name="Helen Woodhead" userId="ad3a4230-80d7-443d-8a9e-007713cf765f" providerId="ADAL" clId="{A4832360-BFE1-4D98-AC97-C74B94BB89BF}" dt="2020-02-07T08:34:17.556" v="745" actId="20577"/>
          <ac:spMkLst>
            <pc:docMk/>
            <pc:sldMk cId="3927639192" sldId="428"/>
            <ac:spMk id="19" creationId="{5252A847-DE45-4FA3-A1F8-EEBEB845FF8E}"/>
          </ac:spMkLst>
        </pc:spChg>
        <pc:spChg chg="mod">
          <ac:chgData name="Helen Woodhead" userId="ad3a4230-80d7-443d-8a9e-007713cf765f" providerId="ADAL" clId="{A4832360-BFE1-4D98-AC97-C74B94BB89BF}" dt="2020-02-07T08:34:27.244" v="755" actId="1036"/>
          <ac:spMkLst>
            <pc:docMk/>
            <pc:sldMk cId="3927639192" sldId="428"/>
            <ac:spMk id="32" creationId="{9601489E-F609-4E5B-A14A-855F62EBCD7A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35" creationId="{21AD8AB9-BF18-4C7B-A51E-2E59F4AC33BF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36" creationId="{06D0C8CC-02BF-4500-903F-AAFA3A7A9172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37" creationId="{40FC2220-BAC5-493F-B57C-3D0E1BDB4C7B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38" creationId="{37EB02B4-D98D-46AA-92B9-D90E68255B92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39" creationId="{92AEE3F1-71AE-4DCB-BE52-95ACEE824253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40" creationId="{E33E523B-6163-4DA6-A65C-41B11B562FF5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56" creationId="{ED2B63FF-F9A9-46FD-811B-4769F575A839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57" creationId="{4A1632E2-A70A-4370-A777-DEBCF149BCFE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58" creationId="{2E328613-F0CD-4C8D-8447-5B0C09FF5973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59" creationId="{DC4F7D7D-613C-456C-ACD2-64C61A3E6460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60" creationId="{7190B016-4787-4389-A700-27606A5171E6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61" creationId="{B4866C1B-6FFF-4210-B569-8C8DCFE1A1BF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63" creationId="{B71CAB33-A5DC-4144-8B27-75F6A864EA07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64" creationId="{BE88F784-85FD-4A89-90A6-43E9913040B5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65" creationId="{94220C2A-FC79-408B-9305-F8AA2803A8A2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66" creationId="{6F1CE9F0-E88F-47B1-978D-A9B7611F8AD8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67" creationId="{AFD732C5-F7AF-4AD7-8B3B-D523BC139256}"/>
          </ac:spMkLst>
        </pc:spChg>
        <pc:spChg chg="mod">
          <ac:chgData name="Helen Woodhead" userId="ad3a4230-80d7-443d-8a9e-007713cf765f" providerId="ADAL" clId="{A4832360-BFE1-4D98-AC97-C74B94BB89BF}" dt="2020-02-07T08:33:57.573" v="719" actId="207"/>
          <ac:spMkLst>
            <pc:docMk/>
            <pc:sldMk cId="3927639192" sldId="428"/>
            <ac:spMk id="68" creationId="{BDDAFC9B-0E64-4A27-9C7D-F2583200BA4F}"/>
          </ac:spMkLst>
        </pc:spChg>
        <pc:picChg chg="mod">
          <ac:chgData name="Helen Woodhead" userId="ad3a4230-80d7-443d-8a9e-007713cf765f" providerId="ADAL" clId="{A4832360-BFE1-4D98-AC97-C74B94BB89BF}" dt="2020-02-07T08:34:27.244" v="755" actId="1036"/>
          <ac:picMkLst>
            <pc:docMk/>
            <pc:sldMk cId="3927639192" sldId="428"/>
            <ac:picMk id="73" creationId="{2F1659DD-80A6-4FC7-AAF8-9503534BF98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3 – Spring Block 4 – Length and Perimeter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5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Step 2: Equivalent Lengths – m and cm</a:t>
            </a: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0169C59-E18C-4599-A002-ADF9432C6C4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406EE39-0C4D-4BFD-9C02-0390BA6B9DB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AF87F14-A4EC-4993-BCD4-67A9A46225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are the missing markings on the metre stick?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7FCE412-5C3F-4B4E-A522-D73D860A2E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36802"/>
              </p:ext>
            </p:extLst>
          </p:nvPr>
        </p:nvGraphicFramePr>
        <p:xfrm>
          <a:off x="792000" y="3342415"/>
          <a:ext cx="7560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188740988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43240907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334844209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61393403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555774659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071760749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61565121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18452947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42322117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6240291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3023540"/>
                  </a:ext>
                </a:extLst>
              </a:tr>
            </a:tbl>
          </a:graphicData>
        </a:graphic>
      </p:graphicFrame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28CD158-326F-431A-B4ED-6A74E94882A3}"/>
              </a:ext>
            </a:extLst>
          </p:cNvPr>
          <p:cNvCxnSpPr>
            <a:cxnSpLocks/>
          </p:cNvCxnSpPr>
          <p:nvPr/>
        </p:nvCxnSpPr>
        <p:spPr>
          <a:xfrm flipV="1">
            <a:off x="1547281" y="3713255"/>
            <a:ext cx="0" cy="5162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968C841-EDBB-431F-A4BF-ADE221347050}"/>
              </a:ext>
            </a:extLst>
          </p:cNvPr>
          <p:cNvCxnSpPr/>
          <p:nvPr/>
        </p:nvCxnSpPr>
        <p:spPr>
          <a:xfrm>
            <a:off x="2303654" y="2859335"/>
            <a:ext cx="0" cy="4830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6D8C412-16AF-45AE-81B3-2481D5E869B2}"/>
              </a:ext>
            </a:extLst>
          </p:cNvPr>
          <p:cNvCxnSpPr/>
          <p:nvPr/>
        </p:nvCxnSpPr>
        <p:spPr>
          <a:xfrm>
            <a:off x="3814178" y="2859335"/>
            <a:ext cx="0" cy="4830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9C36703-6CF9-4F31-93CD-F30EAFAD6E02}"/>
              </a:ext>
            </a:extLst>
          </p:cNvPr>
          <p:cNvCxnSpPr/>
          <p:nvPr/>
        </p:nvCxnSpPr>
        <p:spPr>
          <a:xfrm>
            <a:off x="5329145" y="2859335"/>
            <a:ext cx="0" cy="4830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567E745F-A28E-4F52-A26C-80F38B755DA2}"/>
              </a:ext>
            </a:extLst>
          </p:cNvPr>
          <p:cNvCxnSpPr/>
          <p:nvPr/>
        </p:nvCxnSpPr>
        <p:spPr>
          <a:xfrm>
            <a:off x="8352000" y="2859335"/>
            <a:ext cx="0" cy="4830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61831C3-B5AF-4ABF-8D00-E3CC78812CC5}"/>
              </a:ext>
            </a:extLst>
          </p:cNvPr>
          <p:cNvCxnSpPr/>
          <p:nvPr/>
        </p:nvCxnSpPr>
        <p:spPr>
          <a:xfrm>
            <a:off x="6841961" y="2859335"/>
            <a:ext cx="0" cy="4830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B1A5852-03F0-45BF-BF92-379FD12CF3A4}"/>
              </a:ext>
            </a:extLst>
          </p:cNvPr>
          <p:cNvCxnSpPr/>
          <p:nvPr/>
        </p:nvCxnSpPr>
        <p:spPr>
          <a:xfrm>
            <a:off x="789030" y="2859335"/>
            <a:ext cx="0" cy="4830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9236ED85-E453-478E-99D9-51C83A003B54}"/>
              </a:ext>
            </a:extLst>
          </p:cNvPr>
          <p:cNvSpPr/>
          <p:nvPr/>
        </p:nvSpPr>
        <p:spPr>
          <a:xfrm>
            <a:off x="305652" y="2380343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98178B9D-58A8-46C5-A6B6-BDA0DB64FD8C}"/>
              </a:ext>
            </a:extLst>
          </p:cNvPr>
          <p:cNvCxnSpPr>
            <a:cxnSpLocks/>
          </p:cNvCxnSpPr>
          <p:nvPr/>
        </p:nvCxnSpPr>
        <p:spPr>
          <a:xfrm flipV="1">
            <a:off x="3061643" y="3713254"/>
            <a:ext cx="0" cy="5162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1BB69795-E9A0-4D0B-983C-763FD8752421}"/>
              </a:ext>
            </a:extLst>
          </p:cNvPr>
          <p:cNvCxnSpPr>
            <a:cxnSpLocks/>
          </p:cNvCxnSpPr>
          <p:nvPr/>
        </p:nvCxnSpPr>
        <p:spPr>
          <a:xfrm flipV="1">
            <a:off x="4573510" y="3713254"/>
            <a:ext cx="0" cy="5162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62582A0-7497-4CDE-8BF5-3A7AD4F6D058}"/>
              </a:ext>
            </a:extLst>
          </p:cNvPr>
          <p:cNvCxnSpPr>
            <a:cxnSpLocks/>
          </p:cNvCxnSpPr>
          <p:nvPr/>
        </p:nvCxnSpPr>
        <p:spPr>
          <a:xfrm flipV="1">
            <a:off x="6082995" y="3713253"/>
            <a:ext cx="0" cy="5162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0F76FE9F-CD35-4039-AABD-EF8C08B8ED0C}"/>
              </a:ext>
            </a:extLst>
          </p:cNvPr>
          <p:cNvCxnSpPr>
            <a:cxnSpLocks/>
          </p:cNvCxnSpPr>
          <p:nvPr/>
        </p:nvCxnSpPr>
        <p:spPr>
          <a:xfrm flipV="1">
            <a:off x="7597471" y="3713253"/>
            <a:ext cx="0" cy="5162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A0F77F4B-8A93-40F9-8B76-D04E85FC591D}"/>
              </a:ext>
            </a:extLst>
          </p:cNvPr>
          <p:cNvSpPr/>
          <p:nvPr/>
        </p:nvSpPr>
        <p:spPr>
          <a:xfrm>
            <a:off x="1081884" y="4240055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F43C896-F143-4D56-A551-915347757DEB}"/>
              </a:ext>
            </a:extLst>
          </p:cNvPr>
          <p:cNvSpPr/>
          <p:nvPr/>
        </p:nvSpPr>
        <p:spPr>
          <a:xfrm>
            <a:off x="1882078" y="2375174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20cm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F8626C4-7C6F-439A-BBE1-AE2774E046FA}"/>
              </a:ext>
            </a:extLst>
          </p:cNvPr>
          <p:cNvSpPr/>
          <p:nvPr/>
        </p:nvSpPr>
        <p:spPr>
          <a:xfrm>
            <a:off x="2596246" y="4229522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951382E-3B1C-4A82-A530-77692F57B91E}"/>
              </a:ext>
            </a:extLst>
          </p:cNvPr>
          <p:cNvSpPr/>
          <p:nvPr/>
        </p:nvSpPr>
        <p:spPr>
          <a:xfrm>
            <a:off x="3394823" y="2382483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9B9EE0C-9406-4E3F-8DED-E54357484D17}"/>
              </a:ext>
            </a:extLst>
          </p:cNvPr>
          <p:cNvSpPr/>
          <p:nvPr/>
        </p:nvSpPr>
        <p:spPr>
          <a:xfrm>
            <a:off x="4110607" y="4229522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D38FA24-43CA-407C-9419-27C5B787197B}"/>
              </a:ext>
            </a:extLst>
          </p:cNvPr>
          <p:cNvSpPr/>
          <p:nvPr/>
        </p:nvSpPr>
        <p:spPr>
          <a:xfrm>
            <a:off x="4866526" y="2382483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0F007D0-8DA7-4565-9E38-CDFE457A51C6}"/>
              </a:ext>
            </a:extLst>
          </p:cNvPr>
          <p:cNvSpPr/>
          <p:nvPr/>
        </p:nvSpPr>
        <p:spPr>
          <a:xfrm>
            <a:off x="5616962" y="4240055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70cm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E1FCEDCC-6CC3-4C82-B7C2-A43F47E6F864}"/>
              </a:ext>
            </a:extLst>
          </p:cNvPr>
          <p:cNvSpPr/>
          <p:nvPr/>
        </p:nvSpPr>
        <p:spPr>
          <a:xfrm>
            <a:off x="6376564" y="2375173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762A07C-388A-4DDE-9F86-29241944B759}"/>
              </a:ext>
            </a:extLst>
          </p:cNvPr>
          <p:cNvSpPr/>
          <p:nvPr/>
        </p:nvSpPr>
        <p:spPr>
          <a:xfrm>
            <a:off x="7132074" y="4240055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9F361A3-5A9D-4FA5-B78B-2453042390B8}"/>
              </a:ext>
            </a:extLst>
          </p:cNvPr>
          <p:cNvSpPr/>
          <p:nvPr/>
        </p:nvSpPr>
        <p:spPr>
          <a:xfrm>
            <a:off x="7820816" y="2375173"/>
            <a:ext cx="1023873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2314EE0-B22B-418D-AE85-297AB1FB8ED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7582E0EC-11DD-4304-82E3-4BBD84BEFD29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41" name="Picture 4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455150A-3BE2-4E80-B9E3-485D8E9B2D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4298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are the missing markings on the metre stick?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7FCE412-5C3F-4B4E-A522-D73D860A2E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345629"/>
              </p:ext>
            </p:extLst>
          </p:nvPr>
        </p:nvGraphicFramePr>
        <p:xfrm>
          <a:off x="792000" y="3342415"/>
          <a:ext cx="7560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188740988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43240907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334844209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61393403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555774659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071760749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61565121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18452947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42322117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6240291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33877" marR="13387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3023540"/>
                  </a:ext>
                </a:extLst>
              </a:tr>
            </a:tbl>
          </a:graphicData>
        </a:graphic>
      </p:graphicFrame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28CD158-326F-431A-B4ED-6A74E94882A3}"/>
              </a:ext>
            </a:extLst>
          </p:cNvPr>
          <p:cNvCxnSpPr>
            <a:cxnSpLocks/>
          </p:cNvCxnSpPr>
          <p:nvPr/>
        </p:nvCxnSpPr>
        <p:spPr>
          <a:xfrm flipV="1">
            <a:off x="1547281" y="3713255"/>
            <a:ext cx="0" cy="5162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968C841-EDBB-431F-A4BF-ADE221347050}"/>
              </a:ext>
            </a:extLst>
          </p:cNvPr>
          <p:cNvCxnSpPr/>
          <p:nvPr/>
        </p:nvCxnSpPr>
        <p:spPr>
          <a:xfrm>
            <a:off x="2303654" y="2859335"/>
            <a:ext cx="0" cy="4830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6D8C412-16AF-45AE-81B3-2481D5E869B2}"/>
              </a:ext>
            </a:extLst>
          </p:cNvPr>
          <p:cNvCxnSpPr/>
          <p:nvPr/>
        </p:nvCxnSpPr>
        <p:spPr>
          <a:xfrm>
            <a:off x="3814178" y="2859335"/>
            <a:ext cx="0" cy="4830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9C36703-6CF9-4F31-93CD-F30EAFAD6E02}"/>
              </a:ext>
            </a:extLst>
          </p:cNvPr>
          <p:cNvCxnSpPr/>
          <p:nvPr/>
        </p:nvCxnSpPr>
        <p:spPr>
          <a:xfrm>
            <a:off x="5329145" y="2859335"/>
            <a:ext cx="0" cy="4830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567E745F-A28E-4F52-A26C-80F38B755DA2}"/>
              </a:ext>
            </a:extLst>
          </p:cNvPr>
          <p:cNvCxnSpPr/>
          <p:nvPr/>
        </p:nvCxnSpPr>
        <p:spPr>
          <a:xfrm>
            <a:off x="8352000" y="2859335"/>
            <a:ext cx="0" cy="4830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61831C3-B5AF-4ABF-8D00-E3CC78812CC5}"/>
              </a:ext>
            </a:extLst>
          </p:cNvPr>
          <p:cNvCxnSpPr/>
          <p:nvPr/>
        </p:nvCxnSpPr>
        <p:spPr>
          <a:xfrm>
            <a:off x="6841961" y="2859335"/>
            <a:ext cx="0" cy="4830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B1A5852-03F0-45BF-BF92-379FD12CF3A4}"/>
              </a:ext>
            </a:extLst>
          </p:cNvPr>
          <p:cNvCxnSpPr/>
          <p:nvPr/>
        </p:nvCxnSpPr>
        <p:spPr>
          <a:xfrm>
            <a:off x="789030" y="2859335"/>
            <a:ext cx="0" cy="48308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9236ED85-E453-478E-99D9-51C83A003B54}"/>
              </a:ext>
            </a:extLst>
          </p:cNvPr>
          <p:cNvSpPr/>
          <p:nvPr/>
        </p:nvSpPr>
        <p:spPr>
          <a:xfrm>
            <a:off x="305652" y="2380343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0cm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98178B9D-58A8-46C5-A6B6-BDA0DB64FD8C}"/>
              </a:ext>
            </a:extLst>
          </p:cNvPr>
          <p:cNvCxnSpPr>
            <a:cxnSpLocks/>
          </p:cNvCxnSpPr>
          <p:nvPr/>
        </p:nvCxnSpPr>
        <p:spPr>
          <a:xfrm flipV="1">
            <a:off x="3061643" y="3713254"/>
            <a:ext cx="0" cy="5162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1BB69795-E9A0-4D0B-983C-763FD8752421}"/>
              </a:ext>
            </a:extLst>
          </p:cNvPr>
          <p:cNvCxnSpPr>
            <a:cxnSpLocks/>
          </p:cNvCxnSpPr>
          <p:nvPr/>
        </p:nvCxnSpPr>
        <p:spPr>
          <a:xfrm flipV="1">
            <a:off x="4573510" y="3713254"/>
            <a:ext cx="0" cy="5162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62582A0-7497-4CDE-8BF5-3A7AD4F6D058}"/>
              </a:ext>
            </a:extLst>
          </p:cNvPr>
          <p:cNvCxnSpPr>
            <a:cxnSpLocks/>
          </p:cNvCxnSpPr>
          <p:nvPr/>
        </p:nvCxnSpPr>
        <p:spPr>
          <a:xfrm flipV="1">
            <a:off x="6082995" y="3713253"/>
            <a:ext cx="0" cy="5162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0F76FE9F-CD35-4039-AABD-EF8C08B8ED0C}"/>
              </a:ext>
            </a:extLst>
          </p:cNvPr>
          <p:cNvCxnSpPr>
            <a:cxnSpLocks/>
          </p:cNvCxnSpPr>
          <p:nvPr/>
        </p:nvCxnSpPr>
        <p:spPr>
          <a:xfrm flipV="1">
            <a:off x="7597471" y="3713253"/>
            <a:ext cx="0" cy="5162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A0F77F4B-8A93-40F9-8B76-D04E85FC591D}"/>
              </a:ext>
            </a:extLst>
          </p:cNvPr>
          <p:cNvSpPr/>
          <p:nvPr/>
        </p:nvSpPr>
        <p:spPr>
          <a:xfrm>
            <a:off x="1081884" y="4240055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10cm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F43C896-F143-4D56-A551-915347757DEB}"/>
              </a:ext>
            </a:extLst>
          </p:cNvPr>
          <p:cNvSpPr/>
          <p:nvPr/>
        </p:nvSpPr>
        <p:spPr>
          <a:xfrm>
            <a:off x="1882078" y="2375174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20cm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F8626C4-7C6F-439A-BBE1-AE2774E046FA}"/>
              </a:ext>
            </a:extLst>
          </p:cNvPr>
          <p:cNvSpPr/>
          <p:nvPr/>
        </p:nvSpPr>
        <p:spPr>
          <a:xfrm>
            <a:off x="2596246" y="4229522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30cm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951382E-3B1C-4A82-A530-77692F57B91E}"/>
              </a:ext>
            </a:extLst>
          </p:cNvPr>
          <p:cNvSpPr/>
          <p:nvPr/>
        </p:nvSpPr>
        <p:spPr>
          <a:xfrm>
            <a:off x="3394823" y="2382483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40cm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9B9EE0C-9406-4E3F-8DED-E54357484D17}"/>
              </a:ext>
            </a:extLst>
          </p:cNvPr>
          <p:cNvSpPr/>
          <p:nvPr/>
        </p:nvSpPr>
        <p:spPr>
          <a:xfrm>
            <a:off x="4110607" y="4229522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50cm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D38FA24-43CA-407C-9419-27C5B787197B}"/>
              </a:ext>
            </a:extLst>
          </p:cNvPr>
          <p:cNvSpPr/>
          <p:nvPr/>
        </p:nvSpPr>
        <p:spPr>
          <a:xfrm>
            <a:off x="4866526" y="2382483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60cm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0F007D0-8DA7-4565-9E38-CDFE457A51C6}"/>
              </a:ext>
            </a:extLst>
          </p:cNvPr>
          <p:cNvSpPr/>
          <p:nvPr/>
        </p:nvSpPr>
        <p:spPr>
          <a:xfrm>
            <a:off x="5616962" y="4240055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70cm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E1FCEDCC-6CC3-4C82-B7C2-A43F47E6F864}"/>
              </a:ext>
            </a:extLst>
          </p:cNvPr>
          <p:cNvSpPr/>
          <p:nvPr/>
        </p:nvSpPr>
        <p:spPr>
          <a:xfrm>
            <a:off x="6376564" y="2375173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80cm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762A07C-388A-4DDE-9F86-29241944B759}"/>
              </a:ext>
            </a:extLst>
          </p:cNvPr>
          <p:cNvSpPr/>
          <p:nvPr/>
        </p:nvSpPr>
        <p:spPr>
          <a:xfrm>
            <a:off x="7132074" y="4240055"/>
            <a:ext cx="1022400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90cm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9F361A3-5A9D-4FA5-B78B-2453042390B8}"/>
              </a:ext>
            </a:extLst>
          </p:cNvPr>
          <p:cNvSpPr/>
          <p:nvPr/>
        </p:nvSpPr>
        <p:spPr>
          <a:xfrm>
            <a:off x="7820816" y="2375173"/>
            <a:ext cx="1023873" cy="4788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100cm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37BD9E0-355F-492F-AB6F-9D2239AF3FA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9502137-8B43-40F3-B95E-B84437DDB1AF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41" name="Picture 4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12D75D2-BE34-4020-B445-C1E0009EAD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57861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part-whole model below.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859833E-E6B4-4BDC-ADB9-AA6AA75A2226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DE1CFD2-60D6-4E0D-9776-81C1E2285BB8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7" name="Picture 1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57DF52C-7A19-41B7-8310-23A00D442B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2CC9E27-3B72-4287-8F06-BF4C2787B7FF}"/>
              </a:ext>
            </a:extLst>
          </p:cNvPr>
          <p:cNvGrpSpPr/>
          <p:nvPr/>
        </p:nvGrpSpPr>
        <p:grpSpPr>
          <a:xfrm>
            <a:off x="2324978" y="1494398"/>
            <a:ext cx="4303180" cy="4187777"/>
            <a:chOff x="692762" y="879832"/>
            <a:chExt cx="2208212" cy="2148992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8DF01B6-97FB-4336-89C9-01866952E686}"/>
                </a:ext>
              </a:extLst>
            </p:cNvPr>
            <p:cNvSpPr/>
            <p:nvPr/>
          </p:nvSpPr>
          <p:spPr>
            <a:xfrm>
              <a:off x="692762" y="2049844"/>
              <a:ext cx="934134" cy="936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6</a:t>
              </a:r>
              <a:r>
                <a:rPr lang="en-GB" sz="2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</a:t>
              </a:r>
              <a:endParaRPr lang="en-GB" sz="20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63657823-A81A-4D0D-A08F-831A428BEABE}"/>
                </a:ext>
              </a:extLst>
            </p:cNvPr>
            <p:cNvSpPr/>
            <p:nvPr/>
          </p:nvSpPr>
          <p:spPr>
            <a:xfrm>
              <a:off x="1966840" y="2092824"/>
              <a:ext cx="934134" cy="936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31</a:t>
              </a:r>
              <a:r>
                <a:rPr lang="en-GB" sz="2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cm</a:t>
              </a:r>
              <a:endParaRPr lang="en-GB" sz="12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95DAC48-5A3B-46F8-9FCD-EA02C374E166}"/>
                </a:ext>
              </a:extLst>
            </p:cNvPr>
            <p:cNvSpPr/>
            <p:nvPr/>
          </p:nvSpPr>
          <p:spPr>
            <a:xfrm>
              <a:off x="1329801" y="879832"/>
              <a:ext cx="934134" cy="936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631cm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F701564-5630-4B14-B702-7624BA295EC2}"/>
                </a:ext>
              </a:extLst>
            </p:cNvPr>
            <p:cNvCxnSpPr>
              <a:stCxn id="23" idx="3"/>
              <a:endCxn id="21" idx="0"/>
            </p:cNvCxnSpPr>
            <p:nvPr/>
          </p:nvCxnSpPr>
          <p:spPr>
            <a:xfrm flipH="1">
              <a:off x="1159829" y="1678758"/>
              <a:ext cx="306773" cy="37108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BAB9AB62-1372-436F-9528-46CF8C72740D}"/>
                </a:ext>
              </a:extLst>
            </p:cNvPr>
            <p:cNvCxnSpPr>
              <a:cxnSpLocks/>
              <a:stCxn id="23" idx="5"/>
              <a:endCxn id="22" idx="0"/>
            </p:cNvCxnSpPr>
            <p:nvPr/>
          </p:nvCxnSpPr>
          <p:spPr>
            <a:xfrm>
              <a:off x="2127134" y="1678758"/>
              <a:ext cx="306773" cy="41406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59318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part-whole model below.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859833E-E6B4-4BDC-ADB9-AA6AA75A2226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DE1CFD2-60D6-4E0D-9776-81C1E2285BB8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7" name="Picture 1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57DF52C-7A19-41B7-8310-23A00D442B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2CC9E27-3B72-4287-8F06-BF4C2787B7FF}"/>
              </a:ext>
            </a:extLst>
          </p:cNvPr>
          <p:cNvGrpSpPr/>
          <p:nvPr/>
        </p:nvGrpSpPr>
        <p:grpSpPr>
          <a:xfrm>
            <a:off x="2324978" y="1494398"/>
            <a:ext cx="4303180" cy="4187777"/>
            <a:chOff x="692762" y="879832"/>
            <a:chExt cx="2208212" cy="2148992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8DF01B6-97FB-4336-89C9-01866952E686}"/>
                </a:ext>
              </a:extLst>
            </p:cNvPr>
            <p:cNvSpPr/>
            <p:nvPr/>
          </p:nvSpPr>
          <p:spPr>
            <a:xfrm>
              <a:off x="692762" y="2049844"/>
              <a:ext cx="934134" cy="936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6</a:t>
              </a:r>
              <a:r>
                <a:rPr lang="en-GB" sz="2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</a:t>
              </a:r>
              <a:endParaRPr lang="en-GB" sz="20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63657823-A81A-4D0D-A08F-831A428BEABE}"/>
                </a:ext>
              </a:extLst>
            </p:cNvPr>
            <p:cNvSpPr/>
            <p:nvPr/>
          </p:nvSpPr>
          <p:spPr>
            <a:xfrm>
              <a:off x="1966840" y="2092824"/>
              <a:ext cx="934134" cy="936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31</a:t>
              </a:r>
              <a:r>
                <a:rPr lang="en-GB" sz="2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cm</a:t>
              </a:r>
              <a:endParaRPr lang="en-GB" sz="12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95DAC48-5A3B-46F8-9FCD-EA02C374E166}"/>
                </a:ext>
              </a:extLst>
            </p:cNvPr>
            <p:cNvSpPr/>
            <p:nvPr/>
          </p:nvSpPr>
          <p:spPr>
            <a:xfrm>
              <a:off x="1329801" y="879832"/>
              <a:ext cx="934134" cy="936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631cm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F701564-5630-4B14-B702-7624BA295EC2}"/>
                </a:ext>
              </a:extLst>
            </p:cNvPr>
            <p:cNvCxnSpPr>
              <a:stCxn id="23" idx="3"/>
              <a:endCxn id="21" idx="0"/>
            </p:cNvCxnSpPr>
            <p:nvPr/>
          </p:nvCxnSpPr>
          <p:spPr>
            <a:xfrm flipH="1">
              <a:off x="1159829" y="1678758"/>
              <a:ext cx="306773" cy="37108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BAB9AB62-1372-436F-9528-46CF8C72740D}"/>
                </a:ext>
              </a:extLst>
            </p:cNvPr>
            <p:cNvCxnSpPr>
              <a:cxnSpLocks/>
              <a:stCxn id="23" idx="5"/>
              <a:endCxn id="22" idx="0"/>
            </p:cNvCxnSpPr>
            <p:nvPr/>
          </p:nvCxnSpPr>
          <p:spPr>
            <a:xfrm>
              <a:off x="2127134" y="1678758"/>
              <a:ext cx="306773" cy="41406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56987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measurement that is the odd one out.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6C9C3A6-2F39-4D6F-8B4F-096E049217CA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66A56BB-BF7E-41C5-B66B-5F7A4C3369B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3D56A0E-C0A4-4845-97C0-09CF481869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AAA771F-8C76-44F8-AF96-F68B3E978A5D}"/>
              </a:ext>
            </a:extLst>
          </p:cNvPr>
          <p:cNvGrpSpPr/>
          <p:nvPr/>
        </p:nvGrpSpPr>
        <p:grpSpPr>
          <a:xfrm>
            <a:off x="1171067" y="2140498"/>
            <a:ext cx="6755638" cy="1044490"/>
            <a:chOff x="78456" y="3956050"/>
            <a:chExt cx="3407156" cy="395503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C2774570-E528-4AF3-8212-313F7A5C33DF}"/>
                </a:ext>
              </a:extLst>
            </p:cNvPr>
            <p:cNvSpPr/>
            <p:nvPr/>
          </p:nvSpPr>
          <p:spPr>
            <a:xfrm>
              <a:off x="78456" y="3956050"/>
              <a:ext cx="772479" cy="395503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5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      m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370C539D-BD06-4437-A85C-706890E8E26E}"/>
                </a:ext>
              </a:extLst>
            </p:cNvPr>
            <p:cNvSpPr/>
            <p:nvPr/>
          </p:nvSpPr>
          <p:spPr>
            <a:xfrm>
              <a:off x="1395794" y="3956050"/>
              <a:ext cx="772479" cy="395503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5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3m and 12cm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B48F02ED-050B-47AA-A340-6C3B12F8906D}"/>
                </a:ext>
              </a:extLst>
            </p:cNvPr>
            <p:cNvSpPr/>
            <p:nvPr/>
          </p:nvSpPr>
          <p:spPr>
            <a:xfrm>
              <a:off x="2713133" y="3956050"/>
              <a:ext cx="772479" cy="395503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25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350cm</a:t>
              </a:r>
            </a:p>
          </p:txBody>
        </p:sp>
      </p:grpSp>
      <p:graphicFrame>
        <p:nvGraphicFramePr>
          <p:cNvPr id="18" name="Table 10">
            <a:extLst>
              <a:ext uri="{FF2B5EF4-FFF2-40B4-BE49-F238E27FC236}">
                <a16:creationId xmlns:a16="http://schemas.microsoft.com/office/drawing/2014/main" id="{AE01DD2F-475A-4A0E-BA9E-0713EC908E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622359"/>
              </p:ext>
            </p:extLst>
          </p:nvPr>
        </p:nvGraphicFramePr>
        <p:xfrm>
          <a:off x="1734986" y="2306172"/>
          <a:ext cx="288000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18582007"/>
                    </a:ext>
                  </a:extLst>
                </a:gridCol>
              </a:tblGrid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2328415"/>
                  </a:ext>
                </a:extLst>
              </a:tr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885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7847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measurement that is the odd one out.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6C9C3A6-2F39-4D6F-8B4F-096E049217CA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66A56BB-BF7E-41C5-B66B-5F7A4C3369B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3D56A0E-C0A4-4845-97C0-09CF481869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AAA771F-8C76-44F8-AF96-F68B3E978A5D}"/>
              </a:ext>
            </a:extLst>
          </p:cNvPr>
          <p:cNvGrpSpPr/>
          <p:nvPr/>
        </p:nvGrpSpPr>
        <p:grpSpPr>
          <a:xfrm>
            <a:off x="1171067" y="2140498"/>
            <a:ext cx="6755638" cy="1044490"/>
            <a:chOff x="78456" y="3956050"/>
            <a:chExt cx="3407156" cy="395503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C2774570-E528-4AF3-8212-313F7A5C33DF}"/>
                </a:ext>
              </a:extLst>
            </p:cNvPr>
            <p:cNvSpPr/>
            <p:nvPr/>
          </p:nvSpPr>
          <p:spPr>
            <a:xfrm>
              <a:off x="78456" y="3956050"/>
              <a:ext cx="772479" cy="395503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500" b="1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3      m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370C539D-BD06-4437-A85C-706890E8E26E}"/>
                </a:ext>
              </a:extLst>
            </p:cNvPr>
            <p:cNvSpPr/>
            <p:nvPr/>
          </p:nvSpPr>
          <p:spPr>
            <a:xfrm>
              <a:off x="1395794" y="3956050"/>
              <a:ext cx="772479" cy="395503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5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3m and 12cm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B48F02ED-050B-47AA-A340-6C3B12F8906D}"/>
                </a:ext>
              </a:extLst>
            </p:cNvPr>
            <p:cNvSpPr/>
            <p:nvPr/>
          </p:nvSpPr>
          <p:spPr>
            <a:xfrm>
              <a:off x="2713133" y="3956050"/>
              <a:ext cx="772479" cy="395503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2500" b="1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350cm</a:t>
              </a:r>
            </a:p>
          </p:txBody>
        </p:sp>
      </p:grpSp>
      <p:graphicFrame>
        <p:nvGraphicFramePr>
          <p:cNvPr id="18" name="Table 10">
            <a:extLst>
              <a:ext uri="{FF2B5EF4-FFF2-40B4-BE49-F238E27FC236}">
                <a16:creationId xmlns:a16="http://schemas.microsoft.com/office/drawing/2014/main" id="{AE01DD2F-475A-4A0E-BA9E-0713EC908E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343579"/>
              </p:ext>
            </p:extLst>
          </p:nvPr>
        </p:nvGraphicFramePr>
        <p:xfrm>
          <a:off x="1734986" y="2306172"/>
          <a:ext cx="288000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18582007"/>
                    </a:ext>
                  </a:extLst>
                </a:gridCol>
              </a:tblGrid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2328415"/>
                  </a:ext>
                </a:extLst>
              </a:tr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885505"/>
                  </a:ext>
                </a:extLst>
              </a:tr>
            </a:tbl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id="{DE609BE4-2086-41A7-9991-B5976D752720}"/>
              </a:ext>
            </a:extLst>
          </p:cNvPr>
          <p:cNvSpPr/>
          <p:nvPr/>
        </p:nvSpPr>
        <p:spPr>
          <a:xfrm>
            <a:off x="3529175" y="1854484"/>
            <a:ext cx="2085653" cy="161304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83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Put these lengths in order from shortest to longest.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0D6E15E-0F42-40EB-B29C-2FE3295A5238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B2EA4F5-4B1A-422B-8821-86DA86330E8A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B71CE04-B57A-4A9F-B7C6-5C608F4687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34CED21-FB23-4191-9BF3-9956F7900D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956461"/>
              </p:ext>
            </p:extLst>
          </p:nvPr>
        </p:nvGraphicFramePr>
        <p:xfrm>
          <a:off x="590872" y="1821459"/>
          <a:ext cx="7936855" cy="2041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4369">
                  <a:extLst>
                    <a:ext uri="{9D8B030D-6E8A-4147-A177-3AD203B41FA5}">
                      <a16:colId xmlns:a16="http://schemas.microsoft.com/office/drawing/2014/main" val="2300077941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3064171181"/>
                    </a:ext>
                  </a:extLst>
                </a:gridCol>
                <a:gridCol w="2334369">
                  <a:extLst>
                    <a:ext uri="{9D8B030D-6E8A-4147-A177-3AD203B41FA5}">
                      <a16:colId xmlns:a16="http://schemas.microsoft.com/office/drawing/2014/main" val="2872469942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1956678348"/>
                    </a:ext>
                  </a:extLst>
                </a:gridCol>
                <a:gridCol w="2334369">
                  <a:extLst>
                    <a:ext uri="{9D8B030D-6E8A-4147-A177-3AD203B41FA5}">
                      <a16:colId xmlns:a16="http://schemas.microsoft.com/office/drawing/2014/main" val="2545491384"/>
                    </a:ext>
                  </a:extLst>
                </a:gridCol>
              </a:tblGrid>
              <a:tr h="638862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4m and 28cm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523cm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482cm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5914031"/>
                  </a:ext>
                </a:extLst>
              </a:tr>
              <a:tr h="763976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5689805"/>
                  </a:ext>
                </a:extLst>
              </a:tr>
              <a:tr h="638862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5m and 11cm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4       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4m and 98cm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590835"/>
                  </a:ext>
                </a:extLst>
              </a:tr>
            </a:tbl>
          </a:graphicData>
        </a:graphic>
      </p:graphicFrame>
      <p:graphicFrame>
        <p:nvGraphicFramePr>
          <p:cNvPr id="13" name="Table 10">
            <a:extLst>
              <a:ext uri="{FF2B5EF4-FFF2-40B4-BE49-F238E27FC236}">
                <a16:creationId xmlns:a16="http://schemas.microsoft.com/office/drawing/2014/main" id="{F0251F5F-CA13-49AA-A2BC-74AA65F1FE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5471976"/>
              </p:ext>
            </p:extLst>
          </p:nvPr>
        </p:nvGraphicFramePr>
        <p:xfrm>
          <a:off x="4344742" y="3231993"/>
          <a:ext cx="288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18582007"/>
                    </a:ext>
                  </a:extLst>
                </a:gridCol>
              </a:tblGrid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2328415"/>
                  </a:ext>
                </a:extLst>
              </a:tr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885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2200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Put these lengths in order from shortest to longest.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(Shortest) 4m and 28cm, 4      m, 482cm, 4m and 98cm, </a:t>
            </a: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5m and 11cm and 523cm (longest).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0D6E15E-0F42-40EB-B29C-2FE3295A5238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B2EA4F5-4B1A-422B-8821-86DA86330E8A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B71CE04-B57A-4A9F-B7C6-5C608F4687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3" name="Table 10">
            <a:extLst>
              <a:ext uri="{FF2B5EF4-FFF2-40B4-BE49-F238E27FC236}">
                <a16:creationId xmlns:a16="http://schemas.microsoft.com/office/drawing/2014/main" id="{F0251F5F-CA13-49AA-A2BC-74AA65F1FEEE}"/>
              </a:ext>
            </a:extLst>
          </p:cNvPr>
          <p:cNvGraphicFramePr>
            <a:graphicFrameLocks noGrp="1"/>
          </p:cNvGraphicFramePr>
          <p:nvPr/>
        </p:nvGraphicFramePr>
        <p:xfrm>
          <a:off x="4390975" y="3231993"/>
          <a:ext cx="216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1118582007"/>
                    </a:ext>
                  </a:extLst>
                </a:gridCol>
              </a:tblGrid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2328415"/>
                  </a:ext>
                </a:extLst>
              </a:tr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885505"/>
                  </a:ext>
                </a:extLst>
              </a:tr>
            </a:tbl>
          </a:graphicData>
        </a:graphic>
      </p:graphicFrame>
      <p:graphicFrame>
        <p:nvGraphicFramePr>
          <p:cNvPr id="14" name="Table 10">
            <a:extLst>
              <a:ext uri="{FF2B5EF4-FFF2-40B4-BE49-F238E27FC236}">
                <a16:creationId xmlns:a16="http://schemas.microsoft.com/office/drawing/2014/main" id="{479EEF34-CF77-4FCB-A01B-82AC836ED8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009510"/>
              </p:ext>
            </p:extLst>
          </p:nvPr>
        </p:nvGraphicFramePr>
        <p:xfrm>
          <a:off x="4452742" y="4601583"/>
          <a:ext cx="288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18582007"/>
                    </a:ext>
                  </a:extLst>
                </a:gridCol>
              </a:tblGrid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2328415"/>
                  </a:ext>
                </a:extLst>
              </a:tr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88550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283441A-F019-4E64-81D9-C341803C6E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7111394"/>
              </p:ext>
            </p:extLst>
          </p:nvPr>
        </p:nvGraphicFramePr>
        <p:xfrm>
          <a:off x="590872" y="1821459"/>
          <a:ext cx="7936855" cy="2041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4369">
                  <a:extLst>
                    <a:ext uri="{9D8B030D-6E8A-4147-A177-3AD203B41FA5}">
                      <a16:colId xmlns:a16="http://schemas.microsoft.com/office/drawing/2014/main" val="2300077941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3064171181"/>
                    </a:ext>
                  </a:extLst>
                </a:gridCol>
                <a:gridCol w="2334369">
                  <a:extLst>
                    <a:ext uri="{9D8B030D-6E8A-4147-A177-3AD203B41FA5}">
                      <a16:colId xmlns:a16="http://schemas.microsoft.com/office/drawing/2014/main" val="2872469942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1956678348"/>
                    </a:ext>
                  </a:extLst>
                </a:gridCol>
                <a:gridCol w="2334369">
                  <a:extLst>
                    <a:ext uri="{9D8B030D-6E8A-4147-A177-3AD203B41FA5}">
                      <a16:colId xmlns:a16="http://schemas.microsoft.com/office/drawing/2014/main" val="2545491384"/>
                    </a:ext>
                  </a:extLst>
                </a:gridCol>
              </a:tblGrid>
              <a:tr h="638862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4m and 28cm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523cm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482cm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5914031"/>
                  </a:ext>
                </a:extLst>
              </a:tr>
              <a:tr h="763976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5689805"/>
                  </a:ext>
                </a:extLst>
              </a:tr>
              <a:tr h="638862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5m and 11cm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4       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4m and 98cm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590835"/>
                  </a:ext>
                </a:extLst>
              </a:tr>
            </a:tbl>
          </a:graphicData>
        </a:graphic>
      </p:graphicFrame>
      <p:graphicFrame>
        <p:nvGraphicFramePr>
          <p:cNvPr id="12" name="Table 10">
            <a:extLst>
              <a:ext uri="{FF2B5EF4-FFF2-40B4-BE49-F238E27FC236}">
                <a16:creationId xmlns:a16="http://schemas.microsoft.com/office/drawing/2014/main" id="{0EBDED9B-BBC5-4834-AF50-3ECB430F08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378523"/>
              </p:ext>
            </p:extLst>
          </p:nvPr>
        </p:nvGraphicFramePr>
        <p:xfrm>
          <a:off x="4344742" y="3231993"/>
          <a:ext cx="288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18582007"/>
                    </a:ext>
                  </a:extLst>
                </a:gridCol>
              </a:tblGrid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2328415"/>
                  </a:ext>
                </a:extLst>
              </a:tr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885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7173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conversion table: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C2290AF-7BFB-46A7-8E94-31434274BD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7715149"/>
              </p:ext>
            </p:extLst>
          </p:nvPr>
        </p:nvGraphicFramePr>
        <p:xfrm>
          <a:off x="1321481" y="1571608"/>
          <a:ext cx="6577238" cy="35032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88619">
                  <a:extLst>
                    <a:ext uri="{9D8B030D-6E8A-4147-A177-3AD203B41FA5}">
                      <a16:colId xmlns:a16="http://schemas.microsoft.com/office/drawing/2014/main" val="2300077941"/>
                    </a:ext>
                  </a:extLst>
                </a:gridCol>
                <a:gridCol w="3288619">
                  <a:extLst>
                    <a:ext uri="{9D8B030D-6E8A-4147-A177-3AD203B41FA5}">
                      <a16:colId xmlns:a16="http://schemas.microsoft.com/office/drawing/2014/main" val="2872469942"/>
                    </a:ext>
                  </a:extLst>
                </a:gridCol>
              </a:tblGrid>
              <a:tr h="583878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m and 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5914031"/>
                  </a:ext>
                </a:extLst>
              </a:tr>
              <a:tr h="583878"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352cm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689805"/>
                  </a:ext>
                </a:extLst>
              </a:tr>
              <a:tr h="583878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5m and 25cm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590835"/>
                  </a:ext>
                </a:extLst>
              </a:tr>
              <a:tr h="583878"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185cm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38006"/>
                  </a:ext>
                </a:extLst>
              </a:tr>
              <a:tr h="583878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8m and 89cm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53445"/>
                  </a:ext>
                </a:extLst>
              </a:tr>
              <a:tr h="583878"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673cm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454943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4FD9C440-638A-4CD5-AE84-BE5800AA362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A8C2F94-2DDE-450E-8DE2-12BF091902B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CBC4BF0-8E86-4E2B-93B2-B1C61D5124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3" name="Arrow: Left-Right 12">
            <a:extLst>
              <a:ext uri="{FF2B5EF4-FFF2-40B4-BE49-F238E27FC236}">
                <a16:creationId xmlns:a16="http://schemas.microsoft.com/office/drawing/2014/main" id="{805FE3AF-F7A3-4C98-85D0-7C091D5DAFCB}"/>
              </a:ext>
            </a:extLst>
          </p:cNvPr>
          <p:cNvSpPr/>
          <p:nvPr/>
        </p:nvSpPr>
        <p:spPr>
          <a:xfrm>
            <a:off x="4044020" y="1821670"/>
            <a:ext cx="1132159" cy="191054"/>
          </a:xfrm>
          <a:prstGeom prst="left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9696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conversion table: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C2290AF-7BFB-46A7-8E94-31434274BD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517856"/>
              </p:ext>
            </p:extLst>
          </p:nvPr>
        </p:nvGraphicFramePr>
        <p:xfrm>
          <a:off x="1321481" y="1571608"/>
          <a:ext cx="6577238" cy="35032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88619">
                  <a:extLst>
                    <a:ext uri="{9D8B030D-6E8A-4147-A177-3AD203B41FA5}">
                      <a16:colId xmlns:a16="http://schemas.microsoft.com/office/drawing/2014/main" val="2300077941"/>
                    </a:ext>
                  </a:extLst>
                </a:gridCol>
                <a:gridCol w="3288619">
                  <a:extLst>
                    <a:ext uri="{9D8B030D-6E8A-4147-A177-3AD203B41FA5}">
                      <a16:colId xmlns:a16="http://schemas.microsoft.com/office/drawing/2014/main" val="2872469942"/>
                    </a:ext>
                  </a:extLst>
                </a:gridCol>
              </a:tblGrid>
              <a:tr h="583878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m and 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5914031"/>
                  </a:ext>
                </a:extLst>
              </a:tr>
              <a:tr h="583878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3m and 52cm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352cm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689805"/>
                  </a:ext>
                </a:extLst>
              </a:tr>
              <a:tr h="583878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5m and 25cm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525cm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590835"/>
                  </a:ext>
                </a:extLst>
              </a:tr>
              <a:tr h="583878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1m and 85cm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185cm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38006"/>
                  </a:ext>
                </a:extLst>
              </a:tr>
              <a:tr h="583878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8m and 89cm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889cm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53445"/>
                  </a:ext>
                </a:extLst>
              </a:tr>
              <a:tr h="583878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6m and 73cm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673cm</a:t>
                      </a:r>
                    </a:p>
                  </a:txBody>
                  <a:tcPr marL="196010" marR="196010" marT="89095" marB="8909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454943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4FD9C440-638A-4CD5-AE84-BE5800AA362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A8C2F94-2DDE-450E-8DE2-12BF091902B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CBC4BF0-8E86-4E2B-93B2-B1C61D5124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3" name="Arrow: Left-Right 12">
            <a:extLst>
              <a:ext uri="{FF2B5EF4-FFF2-40B4-BE49-F238E27FC236}">
                <a16:creationId xmlns:a16="http://schemas.microsoft.com/office/drawing/2014/main" id="{805FE3AF-F7A3-4C98-85D0-7C091D5DAFCB}"/>
              </a:ext>
            </a:extLst>
          </p:cNvPr>
          <p:cNvSpPr/>
          <p:nvPr/>
        </p:nvSpPr>
        <p:spPr>
          <a:xfrm>
            <a:off x="4044020" y="1821670"/>
            <a:ext cx="1132159" cy="191054"/>
          </a:xfrm>
          <a:prstGeom prst="left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18745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496" y="1454337"/>
            <a:ext cx="8421221" cy="4408580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 smtClean="0">
                <a:latin typeface="Comic Sans MS" panose="030F0702030302020204" pitchFamily="66" charset="0"/>
              </a:rPr>
              <a:t>Now have a go </a:t>
            </a:r>
            <a:r>
              <a:rPr lang="en-GB" u="sng" dirty="0" smtClean="0">
                <a:latin typeface="Comic Sans MS" panose="030F0702030302020204" pitchFamily="66" charset="0"/>
              </a:rPr>
              <a:t>at some </a:t>
            </a:r>
            <a:r>
              <a:rPr lang="en-GB" u="sng" dirty="0" smtClean="0">
                <a:latin typeface="Comic Sans MS" panose="030F0702030302020204" pitchFamily="66" charset="0"/>
              </a:rPr>
              <a:t>VF questions.</a:t>
            </a:r>
            <a:br>
              <a:rPr lang="en-GB" u="sng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Worksheet on the </a:t>
            </a:r>
            <a:r>
              <a:rPr lang="en-GB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school website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Choose what questions to start on based on your confidence: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D = 1 Star difficulty.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E = 2 Star difficulty.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GD= 3 Star difficulty.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2360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FD9C440-638A-4CD5-AE84-BE5800AA362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A8C2F94-2DDE-450E-8DE2-12BF091902B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CBC4BF0-8E86-4E2B-93B2-B1C61D5124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9DB2BEA6-DE6C-4AAB-AFCD-7EA35D515C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F76E00A3-96EA-43E7-8D2A-4EE13BE28D6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Lee’s bedroom is 3m and 58cm long. Is his piece of carpet long enough?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Convince me.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3C303782-A7A9-42CA-8A3C-EEC946432065}"/>
              </a:ext>
            </a:extLst>
          </p:cNvPr>
          <p:cNvSpPr/>
          <p:nvPr/>
        </p:nvSpPr>
        <p:spPr>
          <a:xfrm>
            <a:off x="3293710" y="2202874"/>
            <a:ext cx="4658930" cy="1389132"/>
          </a:xfrm>
          <a:prstGeom prst="wedgeRoundRectCallout">
            <a:avLst>
              <a:gd name="adj1" fmla="val -67360"/>
              <a:gd name="adj2" fmla="val 2383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piece of carpet is 388cm long.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4CBD8A6-EA32-4500-BC82-895482D34D0F}"/>
              </a:ext>
            </a:extLst>
          </p:cNvPr>
          <p:cNvSpPr txBox="1"/>
          <p:nvPr/>
        </p:nvSpPr>
        <p:spPr>
          <a:xfrm>
            <a:off x="1775560" y="3490406"/>
            <a:ext cx="6238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Lee</a:t>
            </a:r>
          </a:p>
        </p:txBody>
      </p:sp>
    </p:spTree>
    <p:extLst>
      <p:ext uri="{BB962C8B-B14F-4D97-AF65-F5344CB8AC3E}">
        <p14:creationId xmlns:p14="http://schemas.microsoft.com/office/powerpoint/2010/main" val="2321113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FD9C440-638A-4CD5-AE84-BE5800AA362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A8C2F94-2DDE-450E-8DE2-12BF091902B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CBC4BF0-8E86-4E2B-93B2-B1C61D5124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9DB2BEA6-DE6C-4AAB-AFCD-7EA35D515C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F76E00A3-96EA-43E7-8D2A-4EE13BE28D6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Lee’s bedroom is 3m and 58cm long. Is his piece of carpet long enough?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Convince me.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Lee’s carpet is long enough because…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3C303782-A7A9-42CA-8A3C-EEC946432065}"/>
              </a:ext>
            </a:extLst>
          </p:cNvPr>
          <p:cNvSpPr/>
          <p:nvPr/>
        </p:nvSpPr>
        <p:spPr>
          <a:xfrm>
            <a:off x="3293710" y="2202874"/>
            <a:ext cx="4658930" cy="1389132"/>
          </a:xfrm>
          <a:prstGeom prst="wedgeRoundRectCallout">
            <a:avLst>
              <a:gd name="adj1" fmla="val -67360"/>
              <a:gd name="adj2" fmla="val 2383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piece of carpet is 388cm long.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4CBD8A6-EA32-4500-BC82-895482D34D0F}"/>
              </a:ext>
            </a:extLst>
          </p:cNvPr>
          <p:cNvSpPr txBox="1"/>
          <p:nvPr/>
        </p:nvSpPr>
        <p:spPr>
          <a:xfrm>
            <a:off x="1775560" y="3490406"/>
            <a:ext cx="6238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Lee</a:t>
            </a:r>
          </a:p>
        </p:txBody>
      </p:sp>
    </p:spTree>
    <p:extLst>
      <p:ext uri="{BB962C8B-B14F-4D97-AF65-F5344CB8AC3E}">
        <p14:creationId xmlns:p14="http://schemas.microsoft.com/office/powerpoint/2010/main" val="21624732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FD9C440-638A-4CD5-AE84-BE5800AA362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A8C2F94-2DDE-450E-8DE2-12BF091902B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CBC4BF0-8E86-4E2B-93B2-B1C61D5124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9DB2BEA6-DE6C-4AAB-AFCD-7EA35D515C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F76E00A3-96EA-43E7-8D2A-4EE13BE28D6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Lee’s bedroom is 3m and 58cm long. Is his piece of carpet long enough?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Convince me.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Lee’s carpet is long enough because Lee’s bedroom is 3m and 58cm long which is equivalent to 358cm. His piece of carpet is 388cm long which is 30cm longer.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3C303782-A7A9-42CA-8A3C-EEC946432065}"/>
              </a:ext>
            </a:extLst>
          </p:cNvPr>
          <p:cNvSpPr/>
          <p:nvPr/>
        </p:nvSpPr>
        <p:spPr>
          <a:xfrm>
            <a:off x="3293710" y="2202874"/>
            <a:ext cx="4658930" cy="1389132"/>
          </a:xfrm>
          <a:prstGeom prst="wedgeRoundRectCallout">
            <a:avLst>
              <a:gd name="adj1" fmla="val -67360"/>
              <a:gd name="adj2" fmla="val 2383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piece of carpet is 388cm long.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4CBD8A6-EA32-4500-BC82-895482D34D0F}"/>
              </a:ext>
            </a:extLst>
          </p:cNvPr>
          <p:cNvSpPr txBox="1"/>
          <p:nvPr/>
        </p:nvSpPr>
        <p:spPr>
          <a:xfrm>
            <a:off x="1775560" y="3490406"/>
            <a:ext cx="6238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Lee</a:t>
            </a:r>
          </a:p>
        </p:txBody>
      </p:sp>
    </p:spTree>
    <p:extLst>
      <p:ext uri="{BB962C8B-B14F-4D97-AF65-F5344CB8AC3E}">
        <p14:creationId xmlns:p14="http://schemas.microsoft.com/office/powerpoint/2010/main" val="9245693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FD9C440-638A-4CD5-AE84-BE5800AA362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A8C2F94-2DDE-450E-8DE2-12BF091902B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CBC4BF0-8E86-4E2B-93B2-B1C61D5124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8CD652F4-D9A1-4055-93DD-CF9642AE07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253F35EE-3230-4D06-B1D6-7FEEBB264E4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bed is longer than both the sofa and the bathtub.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A845DE8F-07E3-4589-8EFA-2C2D7AB1872F}"/>
              </a:ext>
            </a:extLst>
          </p:cNvPr>
          <p:cNvCxnSpPr>
            <a:cxnSpLocks/>
          </p:cNvCxnSpPr>
          <p:nvPr/>
        </p:nvCxnSpPr>
        <p:spPr>
          <a:xfrm>
            <a:off x="6169085" y="3620180"/>
            <a:ext cx="2520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FA97D83C-556B-40E9-99F8-8BCBCF98F1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310176"/>
              </p:ext>
            </p:extLst>
          </p:nvPr>
        </p:nvGraphicFramePr>
        <p:xfrm>
          <a:off x="501564" y="3939247"/>
          <a:ext cx="7870593" cy="5270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51531">
                  <a:extLst>
                    <a:ext uri="{9D8B030D-6E8A-4147-A177-3AD203B41FA5}">
                      <a16:colId xmlns:a16="http://schemas.microsoft.com/office/drawing/2014/main" val="1392003963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2551274814"/>
                    </a:ext>
                  </a:extLst>
                </a:gridCol>
                <a:gridCol w="1951531">
                  <a:extLst>
                    <a:ext uri="{9D8B030D-6E8A-4147-A177-3AD203B41FA5}">
                      <a16:colId xmlns:a16="http://schemas.microsoft.com/office/drawing/2014/main" val="2365616593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833788539"/>
                    </a:ext>
                  </a:extLst>
                </a:gridCol>
                <a:gridCol w="1951531">
                  <a:extLst>
                    <a:ext uri="{9D8B030D-6E8A-4147-A177-3AD203B41FA5}">
                      <a16:colId xmlns:a16="http://schemas.microsoft.com/office/drawing/2014/main" val="1443248476"/>
                    </a:ext>
                  </a:extLst>
                </a:gridCol>
              </a:tblGrid>
              <a:tr h="527076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         m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213cm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2m and 31cm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6532120"/>
                  </a:ext>
                </a:extLst>
              </a:tr>
            </a:tbl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92ED815C-1A35-486C-9316-765E9D709ED6}"/>
              </a:ext>
            </a:extLst>
          </p:cNvPr>
          <p:cNvSpPr txBox="1"/>
          <p:nvPr/>
        </p:nvSpPr>
        <p:spPr>
          <a:xfrm>
            <a:off x="6595824" y="1459741"/>
            <a:ext cx="2058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Not drawn to scale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7BEFA68A-31DB-4D7A-8624-7AF86EFEBFD4}"/>
              </a:ext>
            </a:extLst>
          </p:cNvPr>
          <p:cNvCxnSpPr>
            <a:cxnSpLocks/>
          </p:cNvCxnSpPr>
          <p:nvPr/>
        </p:nvCxnSpPr>
        <p:spPr>
          <a:xfrm>
            <a:off x="3286848" y="3620180"/>
            <a:ext cx="2124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F47D32F3-3F6E-47F2-9C14-97A6DFC75E09}"/>
              </a:ext>
            </a:extLst>
          </p:cNvPr>
          <p:cNvCxnSpPr>
            <a:cxnSpLocks/>
          </p:cNvCxnSpPr>
          <p:nvPr/>
        </p:nvCxnSpPr>
        <p:spPr>
          <a:xfrm>
            <a:off x="414135" y="3620180"/>
            <a:ext cx="2286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Table 10">
            <a:extLst>
              <a:ext uri="{FF2B5EF4-FFF2-40B4-BE49-F238E27FC236}">
                <a16:creationId xmlns:a16="http://schemas.microsoft.com/office/drawing/2014/main" id="{DA34AA35-38F3-4875-BFD6-BB598555D0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47560"/>
              </p:ext>
            </p:extLst>
          </p:nvPr>
        </p:nvGraphicFramePr>
        <p:xfrm>
          <a:off x="1277517" y="3958945"/>
          <a:ext cx="288000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18582007"/>
                    </a:ext>
                  </a:extLst>
                </a:gridCol>
              </a:tblGrid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2328415"/>
                  </a:ext>
                </a:extLst>
              </a:tr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885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60721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FD9C440-638A-4CD5-AE84-BE5800AA362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A8C2F94-2DDE-450E-8DE2-12BF091902B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CBC4BF0-8E86-4E2B-93B2-B1C61D5124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8CD652F4-D9A1-4055-93DD-CF9642AE07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253F35EE-3230-4D06-B1D6-7FEEBB264E4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bed is longer than both the sofa and the bathtub.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False because…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A845DE8F-07E3-4589-8EFA-2C2D7AB1872F}"/>
              </a:ext>
            </a:extLst>
          </p:cNvPr>
          <p:cNvCxnSpPr>
            <a:cxnSpLocks/>
          </p:cNvCxnSpPr>
          <p:nvPr/>
        </p:nvCxnSpPr>
        <p:spPr>
          <a:xfrm>
            <a:off x="6169085" y="3620180"/>
            <a:ext cx="2520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FA97D83C-556B-40E9-99F8-8BCBCF98F1ED}"/>
              </a:ext>
            </a:extLst>
          </p:cNvPr>
          <p:cNvGraphicFramePr>
            <a:graphicFrameLocks noGrp="1"/>
          </p:cNvGraphicFramePr>
          <p:nvPr/>
        </p:nvGraphicFramePr>
        <p:xfrm>
          <a:off x="501564" y="3939247"/>
          <a:ext cx="7870593" cy="5270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51531">
                  <a:extLst>
                    <a:ext uri="{9D8B030D-6E8A-4147-A177-3AD203B41FA5}">
                      <a16:colId xmlns:a16="http://schemas.microsoft.com/office/drawing/2014/main" val="1392003963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2551274814"/>
                    </a:ext>
                  </a:extLst>
                </a:gridCol>
                <a:gridCol w="1951531">
                  <a:extLst>
                    <a:ext uri="{9D8B030D-6E8A-4147-A177-3AD203B41FA5}">
                      <a16:colId xmlns:a16="http://schemas.microsoft.com/office/drawing/2014/main" val="2365616593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833788539"/>
                    </a:ext>
                  </a:extLst>
                </a:gridCol>
                <a:gridCol w="1951531">
                  <a:extLst>
                    <a:ext uri="{9D8B030D-6E8A-4147-A177-3AD203B41FA5}">
                      <a16:colId xmlns:a16="http://schemas.microsoft.com/office/drawing/2014/main" val="1443248476"/>
                    </a:ext>
                  </a:extLst>
                </a:gridCol>
              </a:tblGrid>
              <a:tr h="527076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         m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213cm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2m and 31cm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6532120"/>
                  </a:ext>
                </a:extLst>
              </a:tr>
            </a:tbl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92ED815C-1A35-486C-9316-765E9D709ED6}"/>
              </a:ext>
            </a:extLst>
          </p:cNvPr>
          <p:cNvSpPr txBox="1"/>
          <p:nvPr/>
        </p:nvSpPr>
        <p:spPr>
          <a:xfrm>
            <a:off x="6595824" y="1459741"/>
            <a:ext cx="2058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Not drawn to scale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7BEFA68A-31DB-4D7A-8624-7AF86EFEBFD4}"/>
              </a:ext>
            </a:extLst>
          </p:cNvPr>
          <p:cNvCxnSpPr>
            <a:cxnSpLocks/>
          </p:cNvCxnSpPr>
          <p:nvPr/>
        </p:nvCxnSpPr>
        <p:spPr>
          <a:xfrm>
            <a:off x="3286848" y="3620180"/>
            <a:ext cx="2124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F47D32F3-3F6E-47F2-9C14-97A6DFC75E09}"/>
              </a:ext>
            </a:extLst>
          </p:cNvPr>
          <p:cNvCxnSpPr>
            <a:cxnSpLocks/>
          </p:cNvCxnSpPr>
          <p:nvPr/>
        </p:nvCxnSpPr>
        <p:spPr>
          <a:xfrm>
            <a:off x="414135" y="3620180"/>
            <a:ext cx="2286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Table 10">
            <a:extLst>
              <a:ext uri="{FF2B5EF4-FFF2-40B4-BE49-F238E27FC236}">
                <a16:creationId xmlns:a16="http://schemas.microsoft.com/office/drawing/2014/main" id="{DA34AA35-38F3-4875-BFD6-BB598555D045}"/>
              </a:ext>
            </a:extLst>
          </p:cNvPr>
          <p:cNvGraphicFramePr>
            <a:graphicFrameLocks noGrp="1"/>
          </p:cNvGraphicFramePr>
          <p:nvPr/>
        </p:nvGraphicFramePr>
        <p:xfrm>
          <a:off x="1277517" y="3958945"/>
          <a:ext cx="288000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18582007"/>
                    </a:ext>
                  </a:extLst>
                </a:gridCol>
              </a:tblGrid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2328415"/>
                  </a:ext>
                </a:extLst>
              </a:tr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885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92231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FD9C440-638A-4CD5-AE84-BE5800AA362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A8C2F94-2DDE-450E-8DE2-12BF091902B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CBC4BF0-8E86-4E2B-93B2-B1C61D5124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8CD652F4-D9A1-4055-93DD-CF9642AE07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253F35EE-3230-4D06-B1D6-7FEEBB264E4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bed is longer than both the sofa and the bathtub.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 because the bed’s length is 213cm and the sofa’s length is 2m and 31cm which is equivalent to 231cm so the sofa is 18cm longer than the bed.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A845DE8F-07E3-4589-8EFA-2C2D7AB1872F}"/>
              </a:ext>
            </a:extLst>
          </p:cNvPr>
          <p:cNvCxnSpPr>
            <a:cxnSpLocks/>
          </p:cNvCxnSpPr>
          <p:nvPr/>
        </p:nvCxnSpPr>
        <p:spPr>
          <a:xfrm>
            <a:off x="6169085" y="3620180"/>
            <a:ext cx="2520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FA97D83C-556B-40E9-99F8-8BCBCF98F1ED}"/>
              </a:ext>
            </a:extLst>
          </p:cNvPr>
          <p:cNvGraphicFramePr>
            <a:graphicFrameLocks noGrp="1"/>
          </p:cNvGraphicFramePr>
          <p:nvPr/>
        </p:nvGraphicFramePr>
        <p:xfrm>
          <a:off x="501564" y="3939247"/>
          <a:ext cx="7870593" cy="5270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51531">
                  <a:extLst>
                    <a:ext uri="{9D8B030D-6E8A-4147-A177-3AD203B41FA5}">
                      <a16:colId xmlns:a16="http://schemas.microsoft.com/office/drawing/2014/main" val="1392003963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2551274814"/>
                    </a:ext>
                  </a:extLst>
                </a:gridCol>
                <a:gridCol w="1951531">
                  <a:extLst>
                    <a:ext uri="{9D8B030D-6E8A-4147-A177-3AD203B41FA5}">
                      <a16:colId xmlns:a16="http://schemas.microsoft.com/office/drawing/2014/main" val="2365616593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833788539"/>
                    </a:ext>
                  </a:extLst>
                </a:gridCol>
                <a:gridCol w="1951531">
                  <a:extLst>
                    <a:ext uri="{9D8B030D-6E8A-4147-A177-3AD203B41FA5}">
                      <a16:colId xmlns:a16="http://schemas.microsoft.com/office/drawing/2014/main" val="1443248476"/>
                    </a:ext>
                  </a:extLst>
                </a:gridCol>
              </a:tblGrid>
              <a:tr h="527076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         m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213cm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2m and 31cm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6532120"/>
                  </a:ext>
                </a:extLst>
              </a:tr>
            </a:tbl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92ED815C-1A35-486C-9316-765E9D709ED6}"/>
              </a:ext>
            </a:extLst>
          </p:cNvPr>
          <p:cNvSpPr txBox="1"/>
          <p:nvPr/>
        </p:nvSpPr>
        <p:spPr>
          <a:xfrm>
            <a:off x="6595824" y="1459741"/>
            <a:ext cx="2058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Not drawn to scale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7BEFA68A-31DB-4D7A-8624-7AF86EFEBFD4}"/>
              </a:ext>
            </a:extLst>
          </p:cNvPr>
          <p:cNvCxnSpPr>
            <a:cxnSpLocks/>
          </p:cNvCxnSpPr>
          <p:nvPr/>
        </p:nvCxnSpPr>
        <p:spPr>
          <a:xfrm>
            <a:off x="3286848" y="3620180"/>
            <a:ext cx="2124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F47D32F3-3F6E-47F2-9C14-97A6DFC75E09}"/>
              </a:ext>
            </a:extLst>
          </p:cNvPr>
          <p:cNvCxnSpPr>
            <a:cxnSpLocks/>
          </p:cNvCxnSpPr>
          <p:nvPr/>
        </p:nvCxnSpPr>
        <p:spPr>
          <a:xfrm>
            <a:off x="414135" y="3620180"/>
            <a:ext cx="2286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Table 10">
            <a:extLst>
              <a:ext uri="{FF2B5EF4-FFF2-40B4-BE49-F238E27FC236}">
                <a16:creationId xmlns:a16="http://schemas.microsoft.com/office/drawing/2014/main" id="{DA34AA35-38F3-4875-BFD6-BB598555D045}"/>
              </a:ext>
            </a:extLst>
          </p:cNvPr>
          <p:cNvGraphicFramePr>
            <a:graphicFrameLocks noGrp="1"/>
          </p:cNvGraphicFramePr>
          <p:nvPr/>
        </p:nvGraphicFramePr>
        <p:xfrm>
          <a:off x="1277517" y="3958945"/>
          <a:ext cx="288000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18582007"/>
                    </a:ext>
                  </a:extLst>
                </a:gridCol>
              </a:tblGrid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2328415"/>
                  </a:ext>
                </a:extLst>
              </a:tr>
              <a:tr h="20442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885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3016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DA544D60-9852-47E0-8A7A-923604C99FF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55AA888-D2C6-416B-B17B-BAA325D511A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5" name="Picture 2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2DF2CCA1-95E0-456D-A75D-B700100714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E5DBAFB5-6D63-47B6-A509-9C61DD26FF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FD3F2609-CDE6-4AD0-B0BF-A410FF3FC5E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Penny has used three digit cards to make three pairs of equivalent lengths.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could the digit cards’ values be?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.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90E5C250-D8B4-4B6D-98E3-FF446804BAD4}"/>
              </a:ext>
            </a:extLst>
          </p:cNvPr>
          <p:cNvGraphicFramePr>
            <a:graphicFrameLocks noGrp="1"/>
          </p:cNvGraphicFramePr>
          <p:nvPr/>
        </p:nvGraphicFramePr>
        <p:xfrm>
          <a:off x="2614779" y="2739843"/>
          <a:ext cx="4760196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000">
                  <a:extLst>
                    <a:ext uri="{9D8B030D-6E8A-4147-A177-3AD203B41FA5}">
                      <a16:colId xmlns:a16="http://schemas.microsoft.com/office/drawing/2014/main" val="1392003963"/>
                    </a:ext>
                  </a:extLst>
                </a:gridCol>
                <a:gridCol w="368196">
                  <a:extLst>
                    <a:ext uri="{9D8B030D-6E8A-4147-A177-3AD203B41FA5}">
                      <a16:colId xmlns:a16="http://schemas.microsoft.com/office/drawing/2014/main" val="2551274814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val="144324847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m                 cm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              cm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6532120"/>
                  </a:ext>
                </a:extLst>
              </a:tr>
            </a:tbl>
          </a:graphicData>
        </a:graphic>
      </p:graphicFrame>
      <p:sp>
        <p:nvSpPr>
          <p:cNvPr id="42" name="Rectangle: Rounded Corners 33">
            <a:extLst>
              <a:ext uri="{FF2B5EF4-FFF2-40B4-BE49-F238E27FC236}">
                <a16:creationId xmlns:a16="http://schemas.microsoft.com/office/drawing/2014/main" id="{9EA4270D-9A20-4CE1-8F0F-961180F8DE2B}"/>
              </a:ext>
            </a:extLst>
          </p:cNvPr>
          <p:cNvSpPr/>
          <p:nvPr/>
        </p:nvSpPr>
        <p:spPr>
          <a:xfrm>
            <a:off x="3944564" y="2684205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3" name="Rectangle: Rounded Corners 33">
            <a:extLst>
              <a:ext uri="{FF2B5EF4-FFF2-40B4-BE49-F238E27FC236}">
                <a16:creationId xmlns:a16="http://schemas.microsoft.com/office/drawing/2014/main" id="{FF9246E4-B6C4-411C-8511-3B1F6F360CF7}"/>
              </a:ext>
            </a:extLst>
          </p:cNvPr>
          <p:cNvSpPr/>
          <p:nvPr/>
        </p:nvSpPr>
        <p:spPr>
          <a:xfrm>
            <a:off x="3340551" y="2684205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Rectangle: Rounded Corners 33">
            <a:extLst>
              <a:ext uri="{FF2B5EF4-FFF2-40B4-BE49-F238E27FC236}">
                <a16:creationId xmlns:a16="http://schemas.microsoft.com/office/drawing/2014/main" id="{B1022749-2827-4D83-BD2E-325C893A0F5A}"/>
              </a:ext>
            </a:extLst>
          </p:cNvPr>
          <p:cNvSpPr/>
          <p:nvPr/>
        </p:nvSpPr>
        <p:spPr>
          <a:xfrm>
            <a:off x="2472267" y="2684205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5" name="Rectangle: Rounded Corners 33">
            <a:extLst>
              <a:ext uri="{FF2B5EF4-FFF2-40B4-BE49-F238E27FC236}">
                <a16:creationId xmlns:a16="http://schemas.microsoft.com/office/drawing/2014/main" id="{3170F132-A107-4109-BF89-CC34E8966E27}"/>
              </a:ext>
            </a:extLst>
          </p:cNvPr>
          <p:cNvSpPr/>
          <p:nvPr/>
        </p:nvSpPr>
        <p:spPr>
          <a:xfrm>
            <a:off x="5217177" y="2684205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6" name="Rectangle: Rounded Corners 33">
            <a:extLst>
              <a:ext uri="{FF2B5EF4-FFF2-40B4-BE49-F238E27FC236}">
                <a16:creationId xmlns:a16="http://schemas.microsoft.com/office/drawing/2014/main" id="{AE26F70B-1D30-4F87-B810-ECE37366F5F7}"/>
              </a:ext>
            </a:extLst>
          </p:cNvPr>
          <p:cNvSpPr/>
          <p:nvPr/>
        </p:nvSpPr>
        <p:spPr>
          <a:xfrm>
            <a:off x="5803483" y="2684205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7" name="Rectangle: Rounded Corners 33">
            <a:extLst>
              <a:ext uri="{FF2B5EF4-FFF2-40B4-BE49-F238E27FC236}">
                <a16:creationId xmlns:a16="http://schemas.microsoft.com/office/drawing/2014/main" id="{A598CCA8-E340-4463-ABB4-103B1DA8EDD2}"/>
              </a:ext>
            </a:extLst>
          </p:cNvPr>
          <p:cNvSpPr/>
          <p:nvPr/>
        </p:nvSpPr>
        <p:spPr>
          <a:xfrm>
            <a:off x="6389788" y="2684205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BE2ED84D-419E-4EE3-B76A-AD79137E2666}"/>
              </a:ext>
            </a:extLst>
          </p:cNvPr>
          <p:cNvGraphicFramePr>
            <a:graphicFrameLocks noGrp="1"/>
          </p:cNvGraphicFramePr>
          <p:nvPr/>
        </p:nvGraphicFramePr>
        <p:xfrm>
          <a:off x="2614779" y="3379708"/>
          <a:ext cx="4760196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000">
                  <a:extLst>
                    <a:ext uri="{9D8B030D-6E8A-4147-A177-3AD203B41FA5}">
                      <a16:colId xmlns:a16="http://schemas.microsoft.com/office/drawing/2014/main" val="1392003963"/>
                    </a:ext>
                  </a:extLst>
                </a:gridCol>
                <a:gridCol w="368196">
                  <a:extLst>
                    <a:ext uri="{9D8B030D-6E8A-4147-A177-3AD203B41FA5}">
                      <a16:colId xmlns:a16="http://schemas.microsoft.com/office/drawing/2014/main" val="2551274814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val="144324847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m                 cm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              cm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6532120"/>
                  </a:ext>
                </a:extLst>
              </a:tr>
            </a:tbl>
          </a:graphicData>
        </a:graphic>
      </p:graphicFrame>
      <p:sp>
        <p:nvSpPr>
          <p:cNvPr id="49" name="Rectangle: Rounded Corners 33">
            <a:extLst>
              <a:ext uri="{FF2B5EF4-FFF2-40B4-BE49-F238E27FC236}">
                <a16:creationId xmlns:a16="http://schemas.microsoft.com/office/drawing/2014/main" id="{A7EE6852-8DCD-4F1C-8135-03D08967E9C5}"/>
              </a:ext>
            </a:extLst>
          </p:cNvPr>
          <p:cNvSpPr/>
          <p:nvPr/>
        </p:nvSpPr>
        <p:spPr>
          <a:xfrm>
            <a:off x="3944564" y="3324070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0" name="Rectangle: Rounded Corners 33">
            <a:extLst>
              <a:ext uri="{FF2B5EF4-FFF2-40B4-BE49-F238E27FC236}">
                <a16:creationId xmlns:a16="http://schemas.microsoft.com/office/drawing/2014/main" id="{CA2A4A80-DF8E-46FD-99FB-A2EA3DB78B81}"/>
              </a:ext>
            </a:extLst>
          </p:cNvPr>
          <p:cNvSpPr/>
          <p:nvPr/>
        </p:nvSpPr>
        <p:spPr>
          <a:xfrm>
            <a:off x="3340551" y="3324070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1" name="Rectangle: Rounded Corners 33">
            <a:extLst>
              <a:ext uri="{FF2B5EF4-FFF2-40B4-BE49-F238E27FC236}">
                <a16:creationId xmlns:a16="http://schemas.microsoft.com/office/drawing/2014/main" id="{2DA6DB61-1F45-42DB-A113-98BF514AFE56}"/>
              </a:ext>
            </a:extLst>
          </p:cNvPr>
          <p:cNvSpPr/>
          <p:nvPr/>
        </p:nvSpPr>
        <p:spPr>
          <a:xfrm>
            <a:off x="2472267" y="3324070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2" name="Rectangle: Rounded Corners 33">
            <a:extLst>
              <a:ext uri="{FF2B5EF4-FFF2-40B4-BE49-F238E27FC236}">
                <a16:creationId xmlns:a16="http://schemas.microsoft.com/office/drawing/2014/main" id="{659638ED-5DFD-4495-A53E-EF38A239F0C6}"/>
              </a:ext>
            </a:extLst>
          </p:cNvPr>
          <p:cNvSpPr/>
          <p:nvPr/>
        </p:nvSpPr>
        <p:spPr>
          <a:xfrm>
            <a:off x="5217177" y="3324070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: Rounded Corners 33">
            <a:extLst>
              <a:ext uri="{FF2B5EF4-FFF2-40B4-BE49-F238E27FC236}">
                <a16:creationId xmlns:a16="http://schemas.microsoft.com/office/drawing/2014/main" id="{FC56CF12-65FD-47F1-AA2F-CBC24F8DD83C}"/>
              </a:ext>
            </a:extLst>
          </p:cNvPr>
          <p:cNvSpPr/>
          <p:nvPr/>
        </p:nvSpPr>
        <p:spPr>
          <a:xfrm>
            <a:off x="5803483" y="3324070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Rectangle: Rounded Corners 33">
            <a:extLst>
              <a:ext uri="{FF2B5EF4-FFF2-40B4-BE49-F238E27FC236}">
                <a16:creationId xmlns:a16="http://schemas.microsoft.com/office/drawing/2014/main" id="{8EC3FEE8-BB82-4960-B893-1D7F284E7D47}"/>
              </a:ext>
            </a:extLst>
          </p:cNvPr>
          <p:cNvSpPr/>
          <p:nvPr/>
        </p:nvSpPr>
        <p:spPr>
          <a:xfrm>
            <a:off x="6389788" y="3324070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9" name="Table 68">
            <a:extLst>
              <a:ext uri="{FF2B5EF4-FFF2-40B4-BE49-F238E27FC236}">
                <a16:creationId xmlns:a16="http://schemas.microsoft.com/office/drawing/2014/main" id="{E4B4695D-95E5-4177-BFBA-7F5160B7431B}"/>
              </a:ext>
            </a:extLst>
          </p:cNvPr>
          <p:cNvGraphicFramePr>
            <a:graphicFrameLocks noGrp="1"/>
          </p:cNvGraphicFramePr>
          <p:nvPr/>
        </p:nvGraphicFramePr>
        <p:xfrm>
          <a:off x="2614779" y="4039606"/>
          <a:ext cx="4760196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000">
                  <a:extLst>
                    <a:ext uri="{9D8B030D-6E8A-4147-A177-3AD203B41FA5}">
                      <a16:colId xmlns:a16="http://schemas.microsoft.com/office/drawing/2014/main" val="1392003963"/>
                    </a:ext>
                  </a:extLst>
                </a:gridCol>
                <a:gridCol w="368196">
                  <a:extLst>
                    <a:ext uri="{9D8B030D-6E8A-4147-A177-3AD203B41FA5}">
                      <a16:colId xmlns:a16="http://schemas.microsoft.com/office/drawing/2014/main" val="2551274814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val="144324847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m                 cm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              cm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6532120"/>
                  </a:ext>
                </a:extLst>
              </a:tr>
            </a:tbl>
          </a:graphicData>
        </a:graphic>
      </p:graphicFrame>
      <p:sp>
        <p:nvSpPr>
          <p:cNvPr id="70" name="Rectangle: Rounded Corners 33">
            <a:extLst>
              <a:ext uri="{FF2B5EF4-FFF2-40B4-BE49-F238E27FC236}">
                <a16:creationId xmlns:a16="http://schemas.microsoft.com/office/drawing/2014/main" id="{53C91B64-CA56-4638-B876-BF9B30B15360}"/>
              </a:ext>
            </a:extLst>
          </p:cNvPr>
          <p:cNvSpPr/>
          <p:nvPr/>
        </p:nvSpPr>
        <p:spPr>
          <a:xfrm>
            <a:off x="3944564" y="3983968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1" name="Rectangle: Rounded Corners 33">
            <a:extLst>
              <a:ext uri="{FF2B5EF4-FFF2-40B4-BE49-F238E27FC236}">
                <a16:creationId xmlns:a16="http://schemas.microsoft.com/office/drawing/2014/main" id="{00F867A0-E3FF-46E1-8548-C6456B0002F9}"/>
              </a:ext>
            </a:extLst>
          </p:cNvPr>
          <p:cNvSpPr/>
          <p:nvPr/>
        </p:nvSpPr>
        <p:spPr>
          <a:xfrm>
            <a:off x="3340551" y="3983968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2" name="Rectangle: Rounded Corners 33">
            <a:extLst>
              <a:ext uri="{FF2B5EF4-FFF2-40B4-BE49-F238E27FC236}">
                <a16:creationId xmlns:a16="http://schemas.microsoft.com/office/drawing/2014/main" id="{0A032EB6-8569-43C8-A8CB-2560FAD36DC9}"/>
              </a:ext>
            </a:extLst>
          </p:cNvPr>
          <p:cNvSpPr/>
          <p:nvPr/>
        </p:nvSpPr>
        <p:spPr>
          <a:xfrm>
            <a:off x="2472267" y="3983968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3" name="Rectangle: Rounded Corners 33">
            <a:extLst>
              <a:ext uri="{FF2B5EF4-FFF2-40B4-BE49-F238E27FC236}">
                <a16:creationId xmlns:a16="http://schemas.microsoft.com/office/drawing/2014/main" id="{A02673FF-D426-4760-A5E8-215241348C77}"/>
              </a:ext>
            </a:extLst>
          </p:cNvPr>
          <p:cNvSpPr/>
          <p:nvPr/>
        </p:nvSpPr>
        <p:spPr>
          <a:xfrm>
            <a:off x="5217177" y="3983968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4" name="Rectangle: Rounded Corners 33">
            <a:extLst>
              <a:ext uri="{FF2B5EF4-FFF2-40B4-BE49-F238E27FC236}">
                <a16:creationId xmlns:a16="http://schemas.microsoft.com/office/drawing/2014/main" id="{01FB8389-0ED9-4B02-BBA5-89CE4B505318}"/>
              </a:ext>
            </a:extLst>
          </p:cNvPr>
          <p:cNvSpPr/>
          <p:nvPr/>
        </p:nvSpPr>
        <p:spPr>
          <a:xfrm>
            <a:off x="5803483" y="3983968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5" name="Rectangle: Rounded Corners 33">
            <a:extLst>
              <a:ext uri="{FF2B5EF4-FFF2-40B4-BE49-F238E27FC236}">
                <a16:creationId xmlns:a16="http://schemas.microsoft.com/office/drawing/2014/main" id="{45A7918D-0FF5-4A55-9761-4C276B9EBA76}"/>
              </a:ext>
            </a:extLst>
          </p:cNvPr>
          <p:cNvSpPr/>
          <p:nvPr/>
        </p:nvSpPr>
        <p:spPr>
          <a:xfrm>
            <a:off x="6389788" y="3983968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6" name="Speech Bubble: Rectangle with Corners Rounded 75">
            <a:extLst>
              <a:ext uri="{FF2B5EF4-FFF2-40B4-BE49-F238E27FC236}">
                <a16:creationId xmlns:a16="http://schemas.microsoft.com/office/drawing/2014/main" id="{36EE60F6-9B78-4561-A335-A701EC43BE85}"/>
              </a:ext>
            </a:extLst>
          </p:cNvPr>
          <p:cNvSpPr/>
          <p:nvPr/>
        </p:nvSpPr>
        <p:spPr>
          <a:xfrm>
            <a:off x="3016206" y="1568114"/>
            <a:ext cx="5040305" cy="880740"/>
          </a:xfrm>
          <a:prstGeom prst="wedgeRoundRectCallout">
            <a:avLst>
              <a:gd name="adj1" fmla="val -61941"/>
              <a:gd name="adj2" fmla="val 2433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When the digits are added together, the digit sum is 17.</a:t>
            </a:r>
          </a:p>
        </p:txBody>
      </p:sp>
    </p:spTree>
    <p:extLst>
      <p:ext uri="{BB962C8B-B14F-4D97-AF65-F5344CB8AC3E}">
        <p14:creationId xmlns:p14="http://schemas.microsoft.com/office/powerpoint/2010/main" val="34282950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DA544D60-9852-47E0-8A7A-923604C99FF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55AA888-D2C6-416B-B17B-BAA325D511A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5" name="Picture 2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2DF2CCA1-95E0-456D-A75D-B700100714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E5DBAFB5-6D63-47B6-A509-9C61DD26FF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FD3F2609-CDE6-4AD0-B0BF-A410FF3FC5E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Penny has used three digit cards to make three pairs of equivalent lengths.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could the digit cards’ values be?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an example is shown above.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.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6" name="Speech Bubble: Rectangle with Corners Rounded 75">
            <a:extLst>
              <a:ext uri="{FF2B5EF4-FFF2-40B4-BE49-F238E27FC236}">
                <a16:creationId xmlns:a16="http://schemas.microsoft.com/office/drawing/2014/main" id="{36EE60F6-9B78-4561-A335-A701EC43BE85}"/>
              </a:ext>
            </a:extLst>
          </p:cNvPr>
          <p:cNvSpPr/>
          <p:nvPr/>
        </p:nvSpPr>
        <p:spPr>
          <a:xfrm>
            <a:off x="3016206" y="1568114"/>
            <a:ext cx="5040305" cy="880740"/>
          </a:xfrm>
          <a:prstGeom prst="wedgeRoundRectCallout">
            <a:avLst>
              <a:gd name="adj1" fmla="val -61941"/>
              <a:gd name="adj2" fmla="val 2433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When the digits are added together, the digit sum is 17.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8570C2AB-A4AD-41CB-8BC8-B6D609D3E026}"/>
              </a:ext>
            </a:extLst>
          </p:cNvPr>
          <p:cNvGraphicFramePr>
            <a:graphicFrameLocks noGrp="1"/>
          </p:cNvGraphicFramePr>
          <p:nvPr/>
        </p:nvGraphicFramePr>
        <p:xfrm>
          <a:off x="2614779" y="2739843"/>
          <a:ext cx="4760196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000">
                  <a:extLst>
                    <a:ext uri="{9D8B030D-6E8A-4147-A177-3AD203B41FA5}">
                      <a16:colId xmlns:a16="http://schemas.microsoft.com/office/drawing/2014/main" val="1392003963"/>
                    </a:ext>
                  </a:extLst>
                </a:gridCol>
                <a:gridCol w="368196">
                  <a:extLst>
                    <a:ext uri="{9D8B030D-6E8A-4147-A177-3AD203B41FA5}">
                      <a16:colId xmlns:a16="http://schemas.microsoft.com/office/drawing/2014/main" val="2551274814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val="144324847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m                 cm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              cm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6532120"/>
                  </a:ext>
                </a:extLst>
              </a:tr>
            </a:tbl>
          </a:graphicData>
        </a:graphic>
      </p:graphicFrame>
      <p:sp>
        <p:nvSpPr>
          <p:cNvPr id="31" name="Rectangle: Rounded Corners 33">
            <a:extLst>
              <a:ext uri="{FF2B5EF4-FFF2-40B4-BE49-F238E27FC236}">
                <a16:creationId xmlns:a16="http://schemas.microsoft.com/office/drawing/2014/main" id="{19979A3D-7FA0-4641-9643-D9E44DC1D891}"/>
              </a:ext>
            </a:extLst>
          </p:cNvPr>
          <p:cNvSpPr/>
          <p:nvPr/>
        </p:nvSpPr>
        <p:spPr>
          <a:xfrm>
            <a:off x="3944564" y="2684205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0D5598FB-B89D-4A9A-AE0D-08451CC98C55}"/>
              </a:ext>
            </a:extLst>
          </p:cNvPr>
          <p:cNvSpPr/>
          <p:nvPr/>
        </p:nvSpPr>
        <p:spPr>
          <a:xfrm>
            <a:off x="3340551" y="2684205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35" name="Rectangle: Rounded Corners 33">
            <a:extLst>
              <a:ext uri="{FF2B5EF4-FFF2-40B4-BE49-F238E27FC236}">
                <a16:creationId xmlns:a16="http://schemas.microsoft.com/office/drawing/2014/main" id="{6005E9FA-ACFE-416C-9C0A-07C70263B179}"/>
              </a:ext>
            </a:extLst>
          </p:cNvPr>
          <p:cNvSpPr/>
          <p:nvPr/>
        </p:nvSpPr>
        <p:spPr>
          <a:xfrm>
            <a:off x="2472267" y="2684205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6" name="Rectangle: Rounded Corners 33">
            <a:extLst>
              <a:ext uri="{FF2B5EF4-FFF2-40B4-BE49-F238E27FC236}">
                <a16:creationId xmlns:a16="http://schemas.microsoft.com/office/drawing/2014/main" id="{80B6A69E-3655-4F75-8835-5521E95B2F49}"/>
              </a:ext>
            </a:extLst>
          </p:cNvPr>
          <p:cNvSpPr/>
          <p:nvPr/>
        </p:nvSpPr>
        <p:spPr>
          <a:xfrm>
            <a:off x="5217177" y="2684205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7" name="Rectangle: Rounded Corners 33">
            <a:extLst>
              <a:ext uri="{FF2B5EF4-FFF2-40B4-BE49-F238E27FC236}">
                <a16:creationId xmlns:a16="http://schemas.microsoft.com/office/drawing/2014/main" id="{A8BD11EE-BB2D-44D2-8DB7-4637133A41B0}"/>
              </a:ext>
            </a:extLst>
          </p:cNvPr>
          <p:cNvSpPr/>
          <p:nvPr/>
        </p:nvSpPr>
        <p:spPr>
          <a:xfrm>
            <a:off x="5803483" y="2684205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38" name="Rectangle: Rounded Corners 33">
            <a:extLst>
              <a:ext uri="{FF2B5EF4-FFF2-40B4-BE49-F238E27FC236}">
                <a16:creationId xmlns:a16="http://schemas.microsoft.com/office/drawing/2014/main" id="{A8DEFDFF-4415-43EE-8E4A-BAB35CE9FB17}"/>
              </a:ext>
            </a:extLst>
          </p:cNvPr>
          <p:cNvSpPr/>
          <p:nvPr/>
        </p:nvSpPr>
        <p:spPr>
          <a:xfrm>
            <a:off x="6389788" y="2684205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12E97E4B-1195-4EDC-BA03-9213A24DB12F}"/>
              </a:ext>
            </a:extLst>
          </p:cNvPr>
          <p:cNvGraphicFramePr>
            <a:graphicFrameLocks noGrp="1"/>
          </p:cNvGraphicFramePr>
          <p:nvPr/>
        </p:nvGraphicFramePr>
        <p:xfrm>
          <a:off x="2614779" y="3379708"/>
          <a:ext cx="4760196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000">
                  <a:extLst>
                    <a:ext uri="{9D8B030D-6E8A-4147-A177-3AD203B41FA5}">
                      <a16:colId xmlns:a16="http://schemas.microsoft.com/office/drawing/2014/main" val="1392003963"/>
                    </a:ext>
                  </a:extLst>
                </a:gridCol>
                <a:gridCol w="368196">
                  <a:extLst>
                    <a:ext uri="{9D8B030D-6E8A-4147-A177-3AD203B41FA5}">
                      <a16:colId xmlns:a16="http://schemas.microsoft.com/office/drawing/2014/main" val="2551274814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val="144324847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m                 cm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              cm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6532120"/>
                  </a:ext>
                </a:extLst>
              </a:tr>
            </a:tbl>
          </a:graphicData>
        </a:graphic>
      </p:graphicFrame>
      <p:sp>
        <p:nvSpPr>
          <p:cNvPr id="40" name="Rectangle: Rounded Corners 33">
            <a:extLst>
              <a:ext uri="{FF2B5EF4-FFF2-40B4-BE49-F238E27FC236}">
                <a16:creationId xmlns:a16="http://schemas.microsoft.com/office/drawing/2014/main" id="{7B213825-A61F-4044-9EDC-D7101AB6FA76}"/>
              </a:ext>
            </a:extLst>
          </p:cNvPr>
          <p:cNvSpPr/>
          <p:nvPr/>
        </p:nvSpPr>
        <p:spPr>
          <a:xfrm>
            <a:off x="3944564" y="3324070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55" name="Rectangle: Rounded Corners 33">
            <a:extLst>
              <a:ext uri="{FF2B5EF4-FFF2-40B4-BE49-F238E27FC236}">
                <a16:creationId xmlns:a16="http://schemas.microsoft.com/office/drawing/2014/main" id="{79D391F5-390C-4373-AD6F-076ECAE3A57A}"/>
              </a:ext>
            </a:extLst>
          </p:cNvPr>
          <p:cNvSpPr/>
          <p:nvPr/>
        </p:nvSpPr>
        <p:spPr>
          <a:xfrm>
            <a:off x="3340551" y="3324070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56" name="Rectangle: Rounded Corners 33">
            <a:extLst>
              <a:ext uri="{FF2B5EF4-FFF2-40B4-BE49-F238E27FC236}">
                <a16:creationId xmlns:a16="http://schemas.microsoft.com/office/drawing/2014/main" id="{3D16C83B-AD70-4EA1-BCFF-510273B3AFBD}"/>
              </a:ext>
            </a:extLst>
          </p:cNvPr>
          <p:cNvSpPr/>
          <p:nvPr/>
        </p:nvSpPr>
        <p:spPr>
          <a:xfrm>
            <a:off x="2472267" y="3324070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57" name="Rectangle: Rounded Corners 33">
            <a:extLst>
              <a:ext uri="{FF2B5EF4-FFF2-40B4-BE49-F238E27FC236}">
                <a16:creationId xmlns:a16="http://schemas.microsoft.com/office/drawing/2014/main" id="{79DE6BF5-2BD6-48B9-94B2-CBC0E69581C6}"/>
              </a:ext>
            </a:extLst>
          </p:cNvPr>
          <p:cNvSpPr/>
          <p:nvPr/>
        </p:nvSpPr>
        <p:spPr>
          <a:xfrm>
            <a:off x="5217177" y="3324070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58" name="Rectangle: Rounded Corners 33">
            <a:extLst>
              <a:ext uri="{FF2B5EF4-FFF2-40B4-BE49-F238E27FC236}">
                <a16:creationId xmlns:a16="http://schemas.microsoft.com/office/drawing/2014/main" id="{69CCB81E-E5B7-4B39-8540-6618F3C553A3}"/>
              </a:ext>
            </a:extLst>
          </p:cNvPr>
          <p:cNvSpPr/>
          <p:nvPr/>
        </p:nvSpPr>
        <p:spPr>
          <a:xfrm>
            <a:off x="5803483" y="3324070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59" name="Rectangle: Rounded Corners 33">
            <a:extLst>
              <a:ext uri="{FF2B5EF4-FFF2-40B4-BE49-F238E27FC236}">
                <a16:creationId xmlns:a16="http://schemas.microsoft.com/office/drawing/2014/main" id="{5C837B9F-33D8-47FB-AE95-E772CDC6B0F0}"/>
              </a:ext>
            </a:extLst>
          </p:cNvPr>
          <p:cNvSpPr/>
          <p:nvPr/>
        </p:nvSpPr>
        <p:spPr>
          <a:xfrm>
            <a:off x="6389788" y="3324070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  <p:graphicFrame>
        <p:nvGraphicFramePr>
          <p:cNvPr id="60" name="Table 59">
            <a:extLst>
              <a:ext uri="{FF2B5EF4-FFF2-40B4-BE49-F238E27FC236}">
                <a16:creationId xmlns:a16="http://schemas.microsoft.com/office/drawing/2014/main" id="{CE415498-25A3-4BA2-8A82-C23C9F88627F}"/>
              </a:ext>
            </a:extLst>
          </p:cNvPr>
          <p:cNvGraphicFramePr>
            <a:graphicFrameLocks noGrp="1"/>
          </p:cNvGraphicFramePr>
          <p:nvPr/>
        </p:nvGraphicFramePr>
        <p:xfrm>
          <a:off x="2614779" y="4039606"/>
          <a:ext cx="4760196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000">
                  <a:extLst>
                    <a:ext uri="{9D8B030D-6E8A-4147-A177-3AD203B41FA5}">
                      <a16:colId xmlns:a16="http://schemas.microsoft.com/office/drawing/2014/main" val="1392003963"/>
                    </a:ext>
                  </a:extLst>
                </a:gridCol>
                <a:gridCol w="368196">
                  <a:extLst>
                    <a:ext uri="{9D8B030D-6E8A-4147-A177-3AD203B41FA5}">
                      <a16:colId xmlns:a16="http://schemas.microsoft.com/office/drawing/2014/main" val="2551274814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val="144324847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m                 cm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              cm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6532120"/>
                  </a:ext>
                </a:extLst>
              </a:tr>
            </a:tbl>
          </a:graphicData>
        </a:graphic>
      </p:graphicFrame>
      <p:sp>
        <p:nvSpPr>
          <p:cNvPr id="61" name="Rectangle: Rounded Corners 33">
            <a:extLst>
              <a:ext uri="{FF2B5EF4-FFF2-40B4-BE49-F238E27FC236}">
                <a16:creationId xmlns:a16="http://schemas.microsoft.com/office/drawing/2014/main" id="{5B31F186-463B-4791-BCB6-C035087C5EAF}"/>
              </a:ext>
            </a:extLst>
          </p:cNvPr>
          <p:cNvSpPr/>
          <p:nvPr/>
        </p:nvSpPr>
        <p:spPr>
          <a:xfrm>
            <a:off x="3944564" y="3983968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62" name="Rectangle: Rounded Corners 33">
            <a:extLst>
              <a:ext uri="{FF2B5EF4-FFF2-40B4-BE49-F238E27FC236}">
                <a16:creationId xmlns:a16="http://schemas.microsoft.com/office/drawing/2014/main" id="{CDDF6613-5A81-42BB-9FD4-2C23F3D74FBC}"/>
              </a:ext>
            </a:extLst>
          </p:cNvPr>
          <p:cNvSpPr/>
          <p:nvPr/>
        </p:nvSpPr>
        <p:spPr>
          <a:xfrm>
            <a:off x="3340551" y="3983968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63" name="Rectangle: Rounded Corners 33">
            <a:extLst>
              <a:ext uri="{FF2B5EF4-FFF2-40B4-BE49-F238E27FC236}">
                <a16:creationId xmlns:a16="http://schemas.microsoft.com/office/drawing/2014/main" id="{E235A722-1772-42AD-8C20-D572243B21BC}"/>
              </a:ext>
            </a:extLst>
          </p:cNvPr>
          <p:cNvSpPr/>
          <p:nvPr/>
        </p:nvSpPr>
        <p:spPr>
          <a:xfrm>
            <a:off x="2472267" y="3983968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64" name="Rectangle: Rounded Corners 33">
            <a:extLst>
              <a:ext uri="{FF2B5EF4-FFF2-40B4-BE49-F238E27FC236}">
                <a16:creationId xmlns:a16="http://schemas.microsoft.com/office/drawing/2014/main" id="{CFA2316C-C16B-49E1-8131-B590501F9121}"/>
              </a:ext>
            </a:extLst>
          </p:cNvPr>
          <p:cNvSpPr/>
          <p:nvPr/>
        </p:nvSpPr>
        <p:spPr>
          <a:xfrm>
            <a:off x="5217177" y="3983968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65" name="Rectangle: Rounded Corners 33">
            <a:extLst>
              <a:ext uri="{FF2B5EF4-FFF2-40B4-BE49-F238E27FC236}">
                <a16:creationId xmlns:a16="http://schemas.microsoft.com/office/drawing/2014/main" id="{B33C6245-2359-4E96-96BB-2DCFCA71BFB3}"/>
              </a:ext>
            </a:extLst>
          </p:cNvPr>
          <p:cNvSpPr/>
          <p:nvPr/>
        </p:nvSpPr>
        <p:spPr>
          <a:xfrm>
            <a:off x="5803483" y="3983968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66" name="Rectangle: Rounded Corners 33">
            <a:extLst>
              <a:ext uri="{FF2B5EF4-FFF2-40B4-BE49-F238E27FC236}">
                <a16:creationId xmlns:a16="http://schemas.microsoft.com/office/drawing/2014/main" id="{47F23A32-AEA5-4C08-B36F-5E85A00C9DE3}"/>
              </a:ext>
            </a:extLst>
          </p:cNvPr>
          <p:cNvSpPr/>
          <p:nvPr/>
        </p:nvSpPr>
        <p:spPr>
          <a:xfrm>
            <a:off x="6389788" y="3983968"/>
            <a:ext cx="502320" cy="564997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8857102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920" y="1467784"/>
            <a:ext cx="8838080" cy="4408580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 smtClean="0">
                <a:latin typeface="Comic Sans MS" panose="030F0702030302020204" pitchFamily="66" charset="0"/>
              </a:rPr>
              <a:t>Now have a go </a:t>
            </a:r>
            <a:r>
              <a:rPr lang="en-GB" u="sng" dirty="0" smtClean="0">
                <a:latin typeface="Comic Sans MS" panose="030F0702030302020204" pitchFamily="66" charset="0"/>
              </a:rPr>
              <a:t>at some </a:t>
            </a:r>
            <a:r>
              <a:rPr lang="en-GB" u="sng" dirty="0" smtClean="0">
                <a:latin typeface="Comic Sans MS" panose="030F0702030302020204" pitchFamily="66" charset="0"/>
              </a:rPr>
              <a:t>RPS</a:t>
            </a:r>
            <a:r>
              <a:rPr lang="en-GB" u="sng" dirty="0" smtClean="0">
                <a:latin typeface="Comic Sans MS" panose="030F0702030302020204" pitchFamily="66" charset="0"/>
              </a:rPr>
              <a:t> </a:t>
            </a:r>
            <a:r>
              <a:rPr lang="en-GB" u="sng" dirty="0" smtClean="0">
                <a:latin typeface="Comic Sans MS" panose="030F0702030302020204" pitchFamily="66" charset="0"/>
              </a:rPr>
              <a:t>questions.</a:t>
            </a:r>
            <a:br>
              <a:rPr lang="en-GB" u="sng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Worksheet on the </a:t>
            </a:r>
            <a:r>
              <a:rPr lang="en-GB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school website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Choose what questions to start on based on your confidence: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D = 1 Star difficulty.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E = 2 Star difficulty.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GD= 3 Star difficulty.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5013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9" ma:contentTypeDescription="Create a new document." ma:contentTypeScope="" ma:versionID="3d29b775ef167967bd9c847bebe9d0ad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ae44e3ff1b865bfb29d0dffb97d6c4e1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9F4599D6-B94A-43C7-8A56-CC37294EA6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86144f90-c7b6-48d0-aae5-f5e9e48cc3d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1456</TotalTime>
  <Words>779</Words>
  <Application>Microsoft Office PowerPoint</Application>
  <PresentationFormat>On-screen Show (4:3)</PresentationFormat>
  <Paragraphs>457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have a go at some VF questions. Worksheet on the school website.  Choose what questions to start on based on your confidence: D = 1 Star difficulty. E = 2 Star difficulty. GD= 3 Star difficulty.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have a go at some RPS questions. Worksheet on the school website.  Choose what questions to start on based on your confidence: D = 1 Star difficulty. E = 2 Star difficulty. GD= 3 Star difficulty.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Equivalent Lengths - m and cm PowerPoint Presentation</dc:title>
  <dc:creator>Ashleigh Sobol</dc:creator>
  <cp:lastModifiedBy>C Dolman WOP</cp:lastModifiedBy>
  <cp:revision>53</cp:revision>
  <dcterms:created xsi:type="dcterms:W3CDTF">2018-03-17T10:08:43Z</dcterms:created>
  <dcterms:modified xsi:type="dcterms:W3CDTF">2021-02-15T10:50:47Z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