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56" r:id="rId3"/>
    <p:sldId id="257" r:id="rId4"/>
  </p:sldIdLst>
  <p:sldSz cx="9906000" cy="1320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6025" t="17066" r="9925" b="9467"/>
          <a:stretch/>
        </p:blipFill>
        <p:spPr>
          <a:xfrm>
            <a:off x="0" y="894386"/>
            <a:ext cx="9906000" cy="1202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4900" t="17200" r="10750" b="9600"/>
          <a:stretch/>
        </p:blipFill>
        <p:spPr>
          <a:xfrm>
            <a:off x="0" y="851771"/>
            <a:ext cx="9906000" cy="11874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200" t="18666" r="10526" b="8134"/>
          <a:stretch/>
        </p:blipFill>
        <p:spPr>
          <a:xfrm>
            <a:off x="0" y="952354"/>
            <a:ext cx="9906000" cy="1175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7</cp:revision>
  <dcterms:created xsi:type="dcterms:W3CDTF">2021-02-21T00:38:17Z</dcterms:created>
  <dcterms:modified xsi:type="dcterms:W3CDTF">2021-02-23T21:20:25Z</dcterms:modified>
</cp:coreProperties>
</file>