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5" r:id="rId3"/>
    <p:sldId id="26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799"/>
    <p:restoredTop sz="94648"/>
  </p:normalViewPr>
  <p:slideViewPr>
    <p:cSldViewPr snapToGrid="0" snapToObjects="1">
      <p:cViewPr varScale="1">
        <p:scale>
          <a:sx n="85" d="100"/>
          <a:sy n="85" d="100"/>
        </p:scale>
        <p:origin x="4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13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7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3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25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53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7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8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08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11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2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0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4A81F86-568C-B14C-AE1F-E2C9C13BF5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0098" y="108952"/>
            <a:ext cx="5201943" cy="64187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2552F05-7CE8-8E48-BD9B-9752B15340BF}"/>
              </a:ext>
            </a:extLst>
          </p:cNvPr>
          <p:cNvSpPr txBox="1"/>
          <p:nvPr/>
        </p:nvSpPr>
        <p:spPr>
          <a:xfrm>
            <a:off x="4897966" y="3664777"/>
            <a:ext cx="25412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/>
              <a:t>Covid</a:t>
            </a:r>
            <a:r>
              <a:rPr lang="en-US" sz="1200" b="1" dirty="0"/>
              <a:t> safety rule 01</a:t>
            </a:r>
          </a:p>
          <a:p>
            <a:endParaRPr lang="en-US" sz="1200" b="1" dirty="0"/>
          </a:p>
          <a:p>
            <a:r>
              <a:rPr lang="en-US" sz="1200" b="1" dirty="0" err="1"/>
              <a:t>Covid</a:t>
            </a:r>
            <a:r>
              <a:rPr lang="en-US" sz="1200" b="1" dirty="0"/>
              <a:t> safety rule 02</a:t>
            </a:r>
          </a:p>
          <a:p>
            <a:endParaRPr lang="en-US" sz="1200" b="1" dirty="0"/>
          </a:p>
          <a:p>
            <a:r>
              <a:rPr lang="en-US" sz="1200" b="1" dirty="0" err="1"/>
              <a:t>Covid</a:t>
            </a:r>
            <a:r>
              <a:rPr lang="en-US" sz="1200" b="1" dirty="0"/>
              <a:t> safety rule 03</a:t>
            </a:r>
          </a:p>
          <a:p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287181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391438-128A-E14D-A7E6-923A4934DC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3079" y="1207911"/>
            <a:ext cx="3291155" cy="224648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5F4941C-FD68-364D-A6F6-DC805BD02C7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7536" y="1207072"/>
            <a:ext cx="3375379" cy="2248265"/>
          </a:xfrm>
          <a:prstGeom prst="rect">
            <a:avLst/>
          </a:prstGeom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CC870770-5C64-5B42-884B-C9E8A54ECB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805333" y="412298"/>
            <a:ext cx="2345508" cy="3045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2CF59903-69A4-6945-9344-C5DDFA326E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23079" y="3710524"/>
            <a:ext cx="3652647" cy="224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4CB5068B-0CCE-4A49-8AD9-17E44C70A9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76859" y="3706218"/>
            <a:ext cx="2404094" cy="2251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57444324-A92D-5C49-8D32-00A429EEC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82086" y="3712014"/>
            <a:ext cx="3368755" cy="224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0897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37D1F8E6-0F5C-8D4C-B0F5-92413A1D1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442913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9543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12</Words>
  <Application>Microsoft Office PowerPoint</Application>
  <PresentationFormat>Widescreen</PresentationFormat>
  <Paragraphs>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Neil Matthews</cp:lastModifiedBy>
  <cp:revision>22</cp:revision>
  <cp:lastPrinted>2020-05-27T06:35:19Z</cp:lastPrinted>
  <dcterms:created xsi:type="dcterms:W3CDTF">2018-08-01T14:47:16Z</dcterms:created>
  <dcterms:modified xsi:type="dcterms:W3CDTF">2020-05-30T13:48:54Z</dcterms:modified>
</cp:coreProperties>
</file>