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</p:sldIdLst>
  <p:sldSz cx="9906000" cy="1320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37" d="100"/>
          <a:sy n="37" d="100"/>
        </p:scale>
        <p:origin x="2056" y="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2161588"/>
            <a:ext cx="8420100" cy="4598341"/>
          </a:xfrm>
        </p:spPr>
        <p:txBody>
          <a:bodyPr anchor="b"/>
          <a:lstStyle>
            <a:lvl1pPr algn="ctr">
              <a:defRPr sz="6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6937258"/>
            <a:ext cx="7429500" cy="3188875"/>
          </a:xfrm>
        </p:spPr>
        <p:txBody>
          <a:bodyPr/>
          <a:lstStyle>
            <a:lvl1pPr marL="0" indent="0" algn="ctr">
              <a:buNone/>
              <a:defRPr sz="2600"/>
            </a:lvl1pPr>
            <a:lvl2pPr marL="495285" indent="0" algn="ctr">
              <a:buNone/>
              <a:defRPr sz="2167"/>
            </a:lvl2pPr>
            <a:lvl3pPr marL="990570" indent="0" algn="ctr">
              <a:buNone/>
              <a:defRPr sz="1950"/>
            </a:lvl3pPr>
            <a:lvl4pPr marL="1485854" indent="0" algn="ctr">
              <a:buNone/>
              <a:defRPr sz="1733"/>
            </a:lvl4pPr>
            <a:lvl5pPr marL="1981139" indent="0" algn="ctr">
              <a:buNone/>
              <a:defRPr sz="1733"/>
            </a:lvl5pPr>
            <a:lvl6pPr marL="2476424" indent="0" algn="ctr">
              <a:buNone/>
              <a:defRPr sz="1733"/>
            </a:lvl6pPr>
            <a:lvl7pPr marL="2971709" indent="0" algn="ctr">
              <a:buNone/>
              <a:defRPr sz="1733"/>
            </a:lvl7pPr>
            <a:lvl8pPr marL="3466993" indent="0" algn="ctr">
              <a:buNone/>
              <a:defRPr sz="1733"/>
            </a:lvl8pPr>
            <a:lvl9pPr marL="3962278" indent="0" algn="ctr">
              <a:buNone/>
              <a:defRPr sz="1733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FAAB0-ABD9-4700-9CDE-A5089F21619F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CB29D-62ED-438C-B65B-CA24814BCF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36835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FAAB0-ABD9-4700-9CDE-A5089F21619F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CB29D-62ED-438C-B65B-CA24814BCF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32852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3292832"/>
            <a:ext cx="8543925" cy="5494160"/>
          </a:xfrm>
        </p:spPr>
        <p:txBody>
          <a:bodyPr anchor="b"/>
          <a:lstStyle>
            <a:lvl1pPr>
              <a:defRPr sz="6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8838969"/>
            <a:ext cx="8543925" cy="2889249"/>
          </a:xfrm>
        </p:spPr>
        <p:txBody>
          <a:bodyPr/>
          <a:lstStyle>
            <a:lvl1pPr marL="0" indent="0">
              <a:buNone/>
              <a:defRPr sz="2600">
                <a:solidFill>
                  <a:schemeClr val="tx1"/>
                </a:solidFill>
              </a:defRPr>
            </a:lvl1pPr>
            <a:lvl2pPr marL="495285" indent="0">
              <a:buNone/>
              <a:defRPr sz="2167">
                <a:solidFill>
                  <a:schemeClr val="tx1">
                    <a:tint val="75000"/>
                  </a:schemeClr>
                </a:solidFill>
              </a:defRPr>
            </a:lvl2pPr>
            <a:lvl3pPr marL="990570" indent="0">
              <a:buNone/>
              <a:defRPr sz="1950">
                <a:solidFill>
                  <a:schemeClr val="tx1">
                    <a:tint val="75000"/>
                  </a:schemeClr>
                </a:solidFill>
              </a:defRPr>
            </a:lvl3pPr>
            <a:lvl4pPr marL="1485854" indent="0">
              <a:buNone/>
              <a:defRPr sz="1733">
                <a:solidFill>
                  <a:schemeClr val="tx1">
                    <a:tint val="75000"/>
                  </a:schemeClr>
                </a:solidFill>
              </a:defRPr>
            </a:lvl4pPr>
            <a:lvl5pPr marL="1981139" indent="0">
              <a:buNone/>
              <a:defRPr sz="1733">
                <a:solidFill>
                  <a:schemeClr val="tx1">
                    <a:tint val="75000"/>
                  </a:schemeClr>
                </a:solidFill>
              </a:defRPr>
            </a:lvl5pPr>
            <a:lvl6pPr marL="2476424" indent="0">
              <a:buNone/>
              <a:defRPr sz="1733">
                <a:solidFill>
                  <a:schemeClr val="tx1">
                    <a:tint val="75000"/>
                  </a:schemeClr>
                </a:solidFill>
              </a:defRPr>
            </a:lvl6pPr>
            <a:lvl7pPr marL="2971709" indent="0">
              <a:buNone/>
              <a:defRPr sz="1733">
                <a:solidFill>
                  <a:schemeClr val="tx1">
                    <a:tint val="75000"/>
                  </a:schemeClr>
                </a:solidFill>
              </a:defRPr>
            </a:lvl7pPr>
            <a:lvl8pPr marL="3466993" indent="0">
              <a:buNone/>
              <a:defRPr sz="1733">
                <a:solidFill>
                  <a:schemeClr val="tx1">
                    <a:tint val="75000"/>
                  </a:schemeClr>
                </a:solidFill>
              </a:defRPr>
            </a:lvl8pPr>
            <a:lvl9pPr marL="3962278" indent="0">
              <a:buNone/>
              <a:defRPr sz="17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FAAB0-ABD9-4700-9CDE-A5089F21619F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CB29D-62ED-438C-B65B-CA24814BCF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36707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3516018"/>
            <a:ext cx="4210050" cy="838035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3516018"/>
            <a:ext cx="4210050" cy="838035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FAAB0-ABD9-4700-9CDE-A5089F21619F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CB29D-62ED-438C-B65B-CA24814BCF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39057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703207"/>
            <a:ext cx="8543925" cy="2552936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3237796"/>
            <a:ext cx="4190702" cy="1586793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95285" indent="0">
              <a:buNone/>
              <a:defRPr sz="2167" b="1"/>
            </a:lvl2pPr>
            <a:lvl3pPr marL="990570" indent="0">
              <a:buNone/>
              <a:defRPr sz="1950" b="1"/>
            </a:lvl3pPr>
            <a:lvl4pPr marL="1485854" indent="0">
              <a:buNone/>
              <a:defRPr sz="1733" b="1"/>
            </a:lvl4pPr>
            <a:lvl5pPr marL="1981139" indent="0">
              <a:buNone/>
              <a:defRPr sz="1733" b="1"/>
            </a:lvl5pPr>
            <a:lvl6pPr marL="2476424" indent="0">
              <a:buNone/>
              <a:defRPr sz="1733" b="1"/>
            </a:lvl6pPr>
            <a:lvl7pPr marL="2971709" indent="0">
              <a:buNone/>
              <a:defRPr sz="1733" b="1"/>
            </a:lvl7pPr>
            <a:lvl8pPr marL="3466993" indent="0">
              <a:buNone/>
              <a:defRPr sz="1733" b="1"/>
            </a:lvl8pPr>
            <a:lvl9pPr marL="3962278" indent="0">
              <a:buNone/>
              <a:defRPr sz="1733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4824589"/>
            <a:ext cx="4190702" cy="7096244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3237796"/>
            <a:ext cx="4211340" cy="1586793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95285" indent="0">
              <a:buNone/>
              <a:defRPr sz="2167" b="1"/>
            </a:lvl2pPr>
            <a:lvl3pPr marL="990570" indent="0">
              <a:buNone/>
              <a:defRPr sz="1950" b="1"/>
            </a:lvl3pPr>
            <a:lvl4pPr marL="1485854" indent="0">
              <a:buNone/>
              <a:defRPr sz="1733" b="1"/>
            </a:lvl4pPr>
            <a:lvl5pPr marL="1981139" indent="0">
              <a:buNone/>
              <a:defRPr sz="1733" b="1"/>
            </a:lvl5pPr>
            <a:lvl6pPr marL="2476424" indent="0">
              <a:buNone/>
              <a:defRPr sz="1733" b="1"/>
            </a:lvl6pPr>
            <a:lvl7pPr marL="2971709" indent="0">
              <a:buNone/>
              <a:defRPr sz="1733" b="1"/>
            </a:lvl7pPr>
            <a:lvl8pPr marL="3466993" indent="0">
              <a:buNone/>
              <a:defRPr sz="1733" b="1"/>
            </a:lvl8pPr>
            <a:lvl9pPr marL="3962278" indent="0">
              <a:buNone/>
              <a:defRPr sz="1733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4824589"/>
            <a:ext cx="4211340" cy="7096244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FAAB0-ABD9-4700-9CDE-A5089F21619F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CB29D-62ED-438C-B65B-CA24814BCF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9028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FAAB0-ABD9-4700-9CDE-A5089F21619F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CB29D-62ED-438C-B65B-CA24814BCF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59871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FAAB0-ABD9-4700-9CDE-A5089F21619F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CB29D-62ED-438C-B65B-CA24814BCF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54464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880533"/>
            <a:ext cx="3194943" cy="3081867"/>
          </a:xfrm>
        </p:spPr>
        <p:txBody>
          <a:bodyPr anchor="b"/>
          <a:lstStyle>
            <a:lvl1pPr>
              <a:defRPr sz="3467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1901710"/>
            <a:ext cx="5014913" cy="9386241"/>
          </a:xfrm>
        </p:spPr>
        <p:txBody>
          <a:bodyPr/>
          <a:lstStyle>
            <a:lvl1pPr>
              <a:defRPr sz="3467"/>
            </a:lvl1pPr>
            <a:lvl2pPr>
              <a:defRPr sz="3033"/>
            </a:lvl2pPr>
            <a:lvl3pPr>
              <a:defRPr sz="2600"/>
            </a:lvl3pPr>
            <a:lvl4pPr>
              <a:defRPr sz="2167"/>
            </a:lvl4pPr>
            <a:lvl5pPr>
              <a:defRPr sz="2167"/>
            </a:lvl5pPr>
            <a:lvl6pPr>
              <a:defRPr sz="2167"/>
            </a:lvl6pPr>
            <a:lvl7pPr>
              <a:defRPr sz="2167"/>
            </a:lvl7pPr>
            <a:lvl8pPr>
              <a:defRPr sz="2167"/>
            </a:lvl8pPr>
            <a:lvl9pPr>
              <a:defRPr sz="2167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3962400"/>
            <a:ext cx="3194943" cy="7340836"/>
          </a:xfrm>
        </p:spPr>
        <p:txBody>
          <a:bodyPr/>
          <a:lstStyle>
            <a:lvl1pPr marL="0" indent="0">
              <a:buNone/>
              <a:defRPr sz="1733"/>
            </a:lvl1pPr>
            <a:lvl2pPr marL="495285" indent="0">
              <a:buNone/>
              <a:defRPr sz="1517"/>
            </a:lvl2pPr>
            <a:lvl3pPr marL="990570" indent="0">
              <a:buNone/>
              <a:defRPr sz="1300"/>
            </a:lvl3pPr>
            <a:lvl4pPr marL="1485854" indent="0">
              <a:buNone/>
              <a:defRPr sz="1083"/>
            </a:lvl4pPr>
            <a:lvl5pPr marL="1981139" indent="0">
              <a:buNone/>
              <a:defRPr sz="1083"/>
            </a:lvl5pPr>
            <a:lvl6pPr marL="2476424" indent="0">
              <a:buNone/>
              <a:defRPr sz="1083"/>
            </a:lvl6pPr>
            <a:lvl7pPr marL="2971709" indent="0">
              <a:buNone/>
              <a:defRPr sz="1083"/>
            </a:lvl7pPr>
            <a:lvl8pPr marL="3466993" indent="0">
              <a:buNone/>
              <a:defRPr sz="1083"/>
            </a:lvl8pPr>
            <a:lvl9pPr marL="3962278" indent="0">
              <a:buNone/>
              <a:defRPr sz="1083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FAAB0-ABD9-4700-9CDE-A5089F21619F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CB29D-62ED-438C-B65B-CA24814BCF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69067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880533"/>
            <a:ext cx="3194943" cy="3081867"/>
          </a:xfrm>
        </p:spPr>
        <p:txBody>
          <a:bodyPr anchor="b"/>
          <a:lstStyle>
            <a:lvl1pPr>
              <a:defRPr sz="3467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1901710"/>
            <a:ext cx="5014913" cy="9386241"/>
          </a:xfrm>
        </p:spPr>
        <p:txBody>
          <a:bodyPr anchor="t"/>
          <a:lstStyle>
            <a:lvl1pPr marL="0" indent="0">
              <a:buNone/>
              <a:defRPr sz="3467"/>
            </a:lvl1pPr>
            <a:lvl2pPr marL="495285" indent="0">
              <a:buNone/>
              <a:defRPr sz="3033"/>
            </a:lvl2pPr>
            <a:lvl3pPr marL="990570" indent="0">
              <a:buNone/>
              <a:defRPr sz="2600"/>
            </a:lvl3pPr>
            <a:lvl4pPr marL="1485854" indent="0">
              <a:buNone/>
              <a:defRPr sz="2167"/>
            </a:lvl4pPr>
            <a:lvl5pPr marL="1981139" indent="0">
              <a:buNone/>
              <a:defRPr sz="2167"/>
            </a:lvl5pPr>
            <a:lvl6pPr marL="2476424" indent="0">
              <a:buNone/>
              <a:defRPr sz="2167"/>
            </a:lvl6pPr>
            <a:lvl7pPr marL="2971709" indent="0">
              <a:buNone/>
              <a:defRPr sz="2167"/>
            </a:lvl7pPr>
            <a:lvl8pPr marL="3466993" indent="0">
              <a:buNone/>
              <a:defRPr sz="2167"/>
            </a:lvl8pPr>
            <a:lvl9pPr marL="3962278" indent="0">
              <a:buNone/>
              <a:defRPr sz="2167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3962400"/>
            <a:ext cx="3194943" cy="7340836"/>
          </a:xfrm>
        </p:spPr>
        <p:txBody>
          <a:bodyPr/>
          <a:lstStyle>
            <a:lvl1pPr marL="0" indent="0">
              <a:buNone/>
              <a:defRPr sz="1733"/>
            </a:lvl1pPr>
            <a:lvl2pPr marL="495285" indent="0">
              <a:buNone/>
              <a:defRPr sz="1517"/>
            </a:lvl2pPr>
            <a:lvl3pPr marL="990570" indent="0">
              <a:buNone/>
              <a:defRPr sz="1300"/>
            </a:lvl3pPr>
            <a:lvl4pPr marL="1485854" indent="0">
              <a:buNone/>
              <a:defRPr sz="1083"/>
            </a:lvl4pPr>
            <a:lvl5pPr marL="1981139" indent="0">
              <a:buNone/>
              <a:defRPr sz="1083"/>
            </a:lvl5pPr>
            <a:lvl6pPr marL="2476424" indent="0">
              <a:buNone/>
              <a:defRPr sz="1083"/>
            </a:lvl6pPr>
            <a:lvl7pPr marL="2971709" indent="0">
              <a:buNone/>
              <a:defRPr sz="1083"/>
            </a:lvl7pPr>
            <a:lvl8pPr marL="3466993" indent="0">
              <a:buNone/>
              <a:defRPr sz="1083"/>
            </a:lvl8pPr>
            <a:lvl9pPr marL="3962278" indent="0">
              <a:buNone/>
              <a:defRPr sz="1083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FAAB0-ABD9-4700-9CDE-A5089F21619F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CB29D-62ED-438C-B65B-CA24814BCF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75654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FAAB0-ABD9-4700-9CDE-A5089F21619F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CB29D-62ED-438C-B65B-CA24814BCF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76258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703204"/>
            <a:ext cx="2135981" cy="11193169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703204"/>
            <a:ext cx="6284119" cy="11193169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FAAB0-ABD9-4700-9CDE-A5089F21619F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CB29D-62ED-438C-B65B-CA24814BCF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07477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703207"/>
            <a:ext cx="8543925" cy="25529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3516018"/>
            <a:ext cx="8543925" cy="838035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12241862"/>
            <a:ext cx="2228850" cy="70320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CFAAB0-ABD9-4700-9CDE-A5089F21619F}" type="datetimeFigureOut">
              <a:rPr lang="en-GB" smtClean="0"/>
              <a:t>24/02/2021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12241862"/>
            <a:ext cx="3343275" cy="70320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12241862"/>
            <a:ext cx="2228850" cy="70320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ACB29D-62ED-438C-B65B-CA24814BCF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29116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90570" rtl="0" eaLnBrk="1" latinLnBrk="0" hangingPunct="1">
        <a:lnSpc>
          <a:spcPct val="90000"/>
        </a:lnSpc>
        <a:spcBef>
          <a:spcPct val="0"/>
        </a:spcBef>
        <a:buNone/>
        <a:defRPr sz="47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47642" indent="-247642" algn="l" defTabSz="990570" rtl="0" eaLnBrk="1" latinLnBrk="0" hangingPunct="1">
        <a:lnSpc>
          <a:spcPct val="90000"/>
        </a:lnSpc>
        <a:spcBef>
          <a:spcPts val="1083"/>
        </a:spcBef>
        <a:buFont typeface="Arial" panose="020B0604020202020204" pitchFamily="34" charset="0"/>
        <a:buChar char="•"/>
        <a:defRPr sz="3033" kern="1200">
          <a:solidFill>
            <a:schemeClr val="tx1"/>
          </a:solidFill>
          <a:latin typeface="+mn-lt"/>
          <a:ea typeface="+mn-ea"/>
          <a:cs typeface="+mn-cs"/>
        </a:defRPr>
      </a:lvl1pPr>
      <a:lvl2pPr marL="742927" indent="-247642" algn="l" defTabSz="990570" rtl="0" eaLnBrk="1" latinLnBrk="0" hangingPunct="1">
        <a:lnSpc>
          <a:spcPct val="90000"/>
        </a:lnSpc>
        <a:spcBef>
          <a:spcPts val="542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238212" indent="-247642" algn="l" defTabSz="990570" rtl="0" eaLnBrk="1" latinLnBrk="0" hangingPunct="1">
        <a:lnSpc>
          <a:spcPct val="90000"/>
        </a:lnSpc>
        <a:spcBef>
          <a:spcPts val="542"/>
        </a:spcBef>
        <a:buFont typeface="Arial" panose="020B0604020202020204" pitchFamily="34" charset="0"/>
        <a:buChar char="•"/>
        <a:defRPr sz="2167" kern="1200">
          <a:solidFill>
            <a:schemeClr val="tx1"/>
          </a:solidFill>
          <a:latin typeface="+mn-lt"/>
          <a:ea typeface="+mn-ea"/>
          <a:cs typeface="+mn-cs"/>
        </a:defRPr>
      </a:lvl3pPr>
      <a:lvl4pPr marL="1733497" indent="-247642" algn="l" defTabSz="990570" rtl="0" eaLnBrk="1" latinLnBrk="0" hangingPunct="1">
        <a:lnSpc>
          <a:spcPct val="90000"/>
        </a:lnSpc>
        <a:spcBef>
          <a:spcPts val="542"/>
        </a:spcBef>
        <a:buFont typeface="Arial" panose="020B0604020202020204" pitchFamily="34" charset="0"/>
        <a:buChar char="•"/>
        <a:defRPr sz="1950" kern="1200">
          <a:solidFill>
            <a:schemeClr val="tx1"/>
          </a:solidFill>
          <a:latin typeface="+mn-lt"/>
          <a:ea typeface="+mn-ea"/>
          <a:cs typeface="+mn-cs"/>
        </a:defRPr>
      </a:lvl4pPr>
      <a:lvl5pPr marL="2228781" indent="-247642" algn="l" defTabSz="990570" rtl="0" eaLnBrk="1" latinLnBrk="0" hangingPunct="1">
        <a:lnSpc>
          <a:spcPct val="90000"/>
        </a:lnSpc>
        <a:spcBef>
          <a:spcPts val="542"/>
        </a:spcBef>
        <a:buFont typeface="Arial" panose="020B0604020202020204" pitchFamily="34" charset="0"/>
        <a:buChar char="•"/>
        <a:defRPr sz="1950" kern="1200">
          <a:solidFill>
            <a:schemeClr val="tx1"/>
          </a:solidFill>
          <a:latin typeface="+mn-lt"/>
          <a:ea typeface="+mn-ea"/>
          <a:cs typeface="+mn-cs"/>
        </a:defRPr>
      </a:lvl5pPr>
      <a:lvl6pPr marL="2724066" indent="-247642" algn="l" defTabSz="990570" rtl="0" eaLnBrk="1" latinLnBrk="0" hangingPunct="1">
        <a:lnSpc>
          <a:spcPct val="90000"/>
        </a:lnSpc>
        <a:spcBef>
          <a:spcPts val="542"/>
        </a:spcBef>
        <a:buFont typeface="Arial" panose="020B0604020202020204" pitchFamily="34" charset="0"/>
        <a:buChar char="•"/>
        <a:defRPr sz="1950" kern="1200">
          <a:solidFill>
            <a:schemeClr val="tx1"/>
          </a:solidFill>
          <a:latin typeface="+mn-lt"/>
          <a:ea typeface="+mn-ea"/>
          <a:cs typeface="+mn-cs"/>
        </a:defRPr>
      </a:lvl6pPr>
      <a:lvl7pPr marL="3219351" indent="-247642" algn="l" defTabSz="990570" rtl="0" eaLnBrk="1" latinLnBrk="0" hangingPunct="1">
        <a:lnSpc>
          <a:spcPct val="90000"/>
        </a:lnSpc>
        <a:spcBef>
          <a:spcPts val="542"/>
        </a:spcBef>
        <a:buFont typeface="Arial" panose="020B0604020202020204" pitchFamily="34" charset="0"/>
        <a:buChar char="•"/>
        <a:defRPr sz="1950" kern="1200">
          <a:solidFill>
            <a:schemeClr val="tx1"/>
          </a:solidFill>
          <a:latin typeface="+mn-lt"/>
          <a:ea typeface="+mn-ea"/>
          <a:cs typeface="+mn-cs"/>
        </a:defRPr>
      </a:lvl7pPr>
      <a:lvl8pPr marL="3714636" indent="-247642" algn="l" defTabSz="990570" rtl="0" eaLnBrk="1" latinLnBrk="0" hangingPunct="1">
        <a:lnSpc>
          <a:spcPct val="90000"/>
        </a:lnSpc>
        <a:spcBef>
          <a:spcPts val="542"/>
        </a:spcBef>
        <a:buFont typeface="Arial" panose="020B0604020202020204" pitchFamily="34" charset="0"/>
        <a:buChar char="•"/>
        <a:defRPr sz="1950" kern="1200">
          <a:solidFill>
            <a:schemeClr val="tx1"/>
          </a:solidFill>
          <a:latin typeface="+mn-lt"/>
          <a:ea typeface="+mn-ea"/>
          <a:cs typeface="+mn-cs"/>
        </a:defRPr>
      </a:lvl8pPr>
      <a:lvl9pPr marL="4209920" indent="-247642" algn="l" defTabSz="990570" rtl="0" eaLnBrk="1" latinLnBrk="0" hangingPunct="1">
        <a:lnSpc>
          <a:spcPct val="90000"/>
        </a:lnSpc>
        <a:spcBef>
          <a:spcPts val="542"/>
        </a:spcBef>
        <a:buFont typeface="Arial" panose="020B0604020202020204" pitchFamily="34" charset="0"/>
        <a:buChar char="•"/>
        <a:defRPr sz="19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1pPr>
      <a:lvl2pPr marL="495285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2pPr>
      <a:lvl3pPr marL="990570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3pPr>
      <a:lvl4pPr marL="1485854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4pPr>
      <a:lvl5pPr marL="1981139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5pPr>
      <a:lvl6pPr marL="2476424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09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7pPr>
      <a:lvl8pPr marL="3466993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8pPr>
      <a:lvl9pPr marL="3962278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54450" t="15600" r="10675" b="10267"/>
          <a:stretch/>
        </p:blipFill>
        <p:spPr>
          <a:xfrm>
            <a:off x="0" y="621274"/>
            <a:ext cx="9906000" cy="11844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34278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55500" t="18267" r="10900" b="11199"/>
          <a:stretch/>
        </p:blipFill>
        <p:spPr>
          <a:xfrm>
            <a:off x="-1" y="723236"/>
            <a:ext cx="9906001" cy="11469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66056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54150" t="16000" r="10600" b="9467"/>
          <a:stretch/>
        </p:blipFill>
        <p:spPr>
          <a:xfrm>
            <a:off x="0" y="821234"/>
            <a:ext cx="9898866" cy="117733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124530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136</TotalTime>
  <Words>0</Words>
  <Application>Microsoft Office PowerPoint</Application>
  <PresentationFormat>Custom</PresentationFormat>
  <Paragraphs>0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User</cp:lastModifiedBy>
  <cp:revision>4</cp:revision>
  <cp:lastPrinted>2021-02-24T13:17:07Z</cp:lastPrinted>
  <dcterms:created xsi:type="dcterms:W3CDTF">2021-02-21T00:38:17Z</dcterms:created>
  <dcterms:modified xsi:type="dcterms:W3CDTF">2021-02-24T15:20:49Z</dcterms:modified>
</cp:coreProperties>
</file>