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15984C5-9F5D-4E4F-B074-AB7EAB958964}">
  <a:tblStyle styleId="{F15984C5-9F5D-4E4F-B074-AB7EAB95896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966" y="42"/>
      </p:cViewPr>
      <p:guideLst>
        <p:guide orient="horz" pos="1808"/>
        <p:guide pos="2880"/>
        <p:guide orient="horz" pos="279"/>
        <p:guide orient="horz" pos="379"/>
        <p:guide orient="horz" pos="29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activity is top tips if you ever experience bullying behaviour.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 activity aims to explore what to do if you experience bullying online. Also how to capture bullying content as evidence. 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e6fcae35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e6fcae35f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8e6fcae35f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8e6fcae35f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8e6fcae35f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8e6fcae35f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8e6fcae35f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8e6fcae35f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8e6fcae35f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8e6fcae35f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94ee6e317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94ee6e317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bel/heading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slide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one column">
  <p:cSld name="TITLE_AND_BODY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2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Ages 7-11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antibullyingpr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800"/>
              <a:t>Top tips if you experience online bullying </a:t>
            </a:r>
            <a:endParaRPr sz="5800"/>
          </a:p>
        </p:txBody>
      </p:sp>
      <p:sp>
        <p:nvSpPr>
          <p:cNvPr id="30" name="Google Shape;30;p7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describe how to capture bullying content as evidence (e.g screen-grab, URL, profile) to share with others who can help me.</a:t>
            </a:r>
            <a:endParaRPr/>
          </a:p>
        </p:txBody>
      </p:sp>
      <p:pic>
        <p:nvPicPr>
          <p:cNvPr id="31" name="Google Shape;31;p7"/>
          <p:cNvPicPr preferRelativeResize="0"/>
          <p:nvPr/>
        </p:nvPicPr>
        <p:blipFill>
          <a:blip r:embed="rId3">
            <a:alphaModFix amt="3000"/>
          </a:blip>
          <a:stretch>
            <a:fillRect/>
          </a:stretch>
        </p:blipFill>
        <p:spPr>
          <a:xfrm>
            <a:off x="4209800" y="490125"/>
            <a:ext cx="5648326" cy="5648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10175" y="2657475"/>
            <a:ext cx="2324102" cy="2324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" name="Google Shape;37;p8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{F15984C5-9F5D-4E4F-B074-AB7EAB958964}</a:tableStyleId>
              </a:tblPr>
              <a:tblGrid>
                <a:gridCol w="386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2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TIP</a:t>
                      </a:r>
                      <a:endParaRPr sz="2400" b="1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solidFill>
                      <a:srgbClr val="004B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6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8" name="Google Shape;38;p8"/>
          <p:cNvSpPr/>
          <p:nvPr/>
        </p:nvSpPr>
        <p:spPr>
          <a:xfrm rot="-721904">
            <a:off x="698505" y="1636618"/>
            <a:ext cx="971440" cy="944432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28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1203325" y="2860675"/>
            <a:ext cx="3536400" cy="98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Screenshot</a:t>
            </a:r>
            <a:r>
              <a:rPr lang="en"/>
              <a:t> </a:t>
            </a:r>
            <a:r>
              <a:rPr lang="en" b="1"/>
              <a:t>the bullying behaviour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It is really important to save or copy evidence of the bullying. </a:t>
            </a:r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tips </a:t>
            </a:r>
            <a:endParaRPr/>
          </a:p>
        </p:txBody>
      </p:sp>
      <p:pic>
        <p:nvPicPr>
          <p:cNvPr id="41" name="Google Shape;41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92100" y="1636800"/>
            <a:ext cx="2932198" cy="2932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tips </a:t>
            </a:r>
            <a:endParaRPr/>
          </a:p>
        </p:txBody>
      </p:sp>
      <p:graphicFrame>
        <p:nvGraphicFramePr>
          <p:cNvPr id="47" name="Google Shape;47;p9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{F15984C5-9F5D-4E4F-B074-AB7EAB958964}</a:tableStyleId>
              </a:tblPr>
              <a:tblGrid>
                <a:gridCol w="386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238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TIP</a:t>
                      </a:r>
                      <a:endParaRPr sz="2400" b="1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solidFill>
                      <a:srgbClr val="004B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81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8" name="Google Shape;48;p9"/>
          <p:cNvSpPr/>
          <p:nvPr/>
        </p:nvSpPr>
        <p:spPr>
          <a:xfrm rot="-721904">
            <a:off x="698505" y="1636618"/>
            <a:ext cx="971440" cy="944432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28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1203325" y="2919600"/>
            <a:ext cx="3536400" cy="109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Block and report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Most social media, games apps etc will give you this option. Block the person and report the content. </a:t>
            </a:r>
            <a:endParaRPr b="1"/>
          </a:p>
        </p:txBody>
      </p:sp>
      <p:pic>
        <p:nvPicPr>
          <p:cNvPr id="50" name="Google Shape;50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7675" y="2251075"/>
            <a:ext cx="2206627" cy="22066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10300" y="508000"/>
            <a:ext cx="2947573" cy="29475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Top tips </a:t>
            </a:r>
            <a:endParaRPr/>
          </a:p>
        </p:txBody>
      </p:sp>
      <p:graphicFrame>
        <p:nvGraphicFramePr>
          <p:cNvPr id="57" name="Google Shape;57;p10"/>
          <p:cNvGraphicFramePr/>
          <p:nvPr/>
        </p:nvGraphicFramePr>
        <p:xfrm>
          <a:off x="952500" y="21907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{F15984C5-9F5D-4E4F-B074-AB7EAB958964}</a:tableStyleId>
              </a:tblPr>
              <a:tblGrid>
                <a:gridCol w="386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12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b="1">
                          <a:solidFill>
                            <a:srgbClr val="FFFFFF"/>
                          </a:solidFill>
                          <a:latin typeface="Open Sans"/>
                          <a:ea typeface="Open Sans"/>
                          <a:cs typeface="Open Sans"/>
                          <a:sym typeface="Open Sans"/>
                        </a:rPr>
                        <a:t>TIP</a:t>
                      </a:r>
                      <a:endParaRPr sz="2400" b="1">
                        <a:solidFill>
                          <a:srgbClr val="FFFFFF"/>
                        </a:solidFill>
                        <a:latin typeface="Open Sans"/>
                        <a:ea typeface="Open Sans"/>
                        <a:cs typeface="Open Sans"/>
                        <a:sym typeface="Open Sans"/>
                      </a:endParaRPr>
                    </a:p>
                  </a:txBody>
                  <a:tcPr marL="91425" marR="91425" marT="91425" marB="91425">
                    <a:solidFill>
                      <a:srgbClr val="004B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66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8" name="Google Shape;58;p10"/>
          <p:cNvSpPr/>
          <p:nvPr/>
        </p:nvSpPr>
        <p:spPr>
          <a:xfrm rot="-721904">
            <a:off x="698505" y="1636618"/>
            <a:ext cx="971440" cy="944432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 w="9525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28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1"/>
          </p:nvPr>
        </p:nvSpPr>
        <p:spPr>
          <a:xfrm>
            <a:off x="1203325" y="2919600"/>
            <a:ext cx="3536400" cy="125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Tell someone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 with any type of bullying experienced whether its online or face-to-face.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It is really important to tell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someone you trust.</a:t>
            </a:r>
            <a:endParaRPr b="1"/>
          </a:p>
        </p:txBody>
      </p:sp>
      <p:pic>
        <p:nvPicPr>
          <p:cNvPr id="60" name="Google Shape;60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03825" y="1752725"/>
            <a:ext cx="3587749" cy="3587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1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capture bullying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behaviour online?</a:t>
            </a:r>
            <a:endParaRPr/>
          </a:p>
        </p:txBody>
      </p:sp>
      <p:grpSp>
        <p:nvGrpSpPr>
          <p:cNvPr id="66" name="Google Shape;66;p11"/>
          <p:cNvGrpSpPr/>
          <p:nvPr/>
        </p:nvGrpSpPr>
        <p:grpSpPr>
          <a:xfrm>
            <a:off x="1122641" y="2258209"/>
            <a:ext cx="2487434" cy="369909"/>
            <a:chOff x="1122641" y="2258209"/>
            <a:chExt cx="2487434" cy="369909"/>
          </a:xfrm>
        </p:grpSpPr>
        <p:grpSp>
          <p:nvGrpSpPr>
            <p:cNvPr id="67" name="Google Shape;67;p11"/>
            <p:cNvGrpSpPr/>
            <p:nvPr/>
          </p:nvGrpSpPr>
          <p:grpSpPr>
            <a:xfrm>
              <a:off x="1122641" y="2258209"/>
              <a:ext cx="316215" cy="369909"/>
              <a:chOff x="1017866" y="2234409"/>
              <a:chExt cx="316215" cy="369909"/>
            </a:xfrm>
          </p:grpSpPr>
          <p:sp>
            <p:nvSpPr>
              <p:cNvPr id="68" name="Google Shape;68;p11"/>
              <p:cNvSpPr/>
              <p:nvPr/>
            </p:nvSpPr>
            <p:spPr>
              <a:xfrm>
                <a:off x="1017866" y="2288103"/>
                <a:ext cx="316215" cy="316215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69" name="Google Shape;69;p11"/>
              <p:cNvSpPr txBox="1"/>
              <p:nvPr/>
            </p:nvSpPr>
            <p:spPr>
              <a:xfrm>
                <a:off x="1041665" y="2234409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00"/>
                  <a:buFont typeface="Arial"/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1</a:t>
                </a:r>
                <a:endParaRPr/>
              </a:p>
            </p:txBody>
          </p:sp>
        </p:grpSp>
        <p:sp>
          <p:nvSpPr>
            <p:cNvPr id="70" name="Google Shape;70;p11"/>
            <p:cNvSpPr txBox="1"/>
            <p:nvPr/>
          </p:nvSpPr>
          <p:spPr>
            <a:xfrm>
              <a:off x="1590775" y="2265938"/>
              <a:ext cx="20193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Screenshot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1" name="Google Shape;71;p11"/>
          <p:cNvGrpSpPr/>
          <p:nvPr/>
        </p:nvGrpSpPr>
        <p:grpSpPr>
          <a:xfrm>
            <a:off x="1122643" y="2709083"/>
            <a:ext cx="2463632" cy="374150"/>
            <a:chOff x="1122643" y="2709083"/>
            <a:chExt cx="2463632" cy="374150"/>
          </a:xfrm>
        </p:grpSpPr>
        <p:grpSp>
          <p:nvGrpSpPr>
            <p:cNvPr id="72" name="Google Shape;72;p11"/>
            <p:cNvGrpSpPr/>
            <p:nvPr/>
          </p:nvGrpSpPr>
          <p:grpSpPr>
            <a:xfrm>
              <a:off x="1122643" y="2709083"/>
              <a:ext cx="316200" cy="374150"/>
              <a:chOff x="1017868" y="2890058"/>
              <a:chExt cx="316200" cy="374150"/>
            </a:xfrm>
          </p:grpSpPr>
          <p:sp>
            <p:nvSpPr>
              <p:cNvPr id="73" name="Google Shape;73;p11"/>
              <p:cNvSpPr/>
              <p:nvPr/>
            </p:nvSpPr>
            <p:spPr>
              <a:xfrm>
                <a:off x="1017868" y="2948009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Google Shape;74;p11"/>
              <p:cNvSpPr txBox="1"/>
              <p:nvPr/>
            </p:nvSpPr>
            <p:spPr>
              <a:xfrm>
                <a:off x="1039379" y="289005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2</a:t>
                </a:r>
                <a:endParaRPr/>
              </a:p>
            </p:txBody>
          </p:sp>
        </p:grpSp>
        <p:sp>
          <p:nvSpPr>
            <p:cNvPr id="75" name="Google Shape;75;p11"/>
            <p:cNvSpPr txBox="1"/>
            <p:nvPr/>
          </p:nvSpPr>
          <p:spPr>
            <a:xfrm>
              <a:off x="1566975" y="2730338"/>
              <a:ext cx="20193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Print screen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6" name="Google Shape;76;p11"/>
          <p:cNvGrpSpPr/>
          <p:nvPr/>
        </p:nvGrpSpPr>
        <p:grpSpPr>
          <a:xfrm>
            <a:off x="1122643" y="3135588"/>
            <a:ext cx="3163832" cy="372090"/>
            <a:chOff x="1122643" y="3135588"/>
            <a:chExt cx="3163832" cy="372090"/>
          </a:xfrm>
        </p:grpSpPr>
        <p:grpSp>
          <p:nvGrpSpPr>
            <p:cNvPr id="77" name="Google Shape;77;p11"/>
            <p:cNvGrpSpPr/>
            <p:nvPr/>
          </p:nvGrpSpPr>
          <p:grpSpPr>
            <a:xfrm>
              <a:off x="1122643" y="3135588"/>
              <a:ext cx="316215" cy="372090"/>
              <a:chOff x="1017868" y="3584088"/>
              <a:chExt cx="316215" cy="372090"/>
            </a:xfrm>
          </p:grpSpPr>
          <p:sp>
            <p:nvSpPr>
              <p:cNvPr id="78" name="Google Shape;78;p11"/>
              <p:cNvSpPr/>
              <p:nvPr/>
            </p:nvSpPr>
            <p:spPr>
              <a:xfrm>
                <a:off x="1017868" y="3639963"/>
                <a:ext cx="316215" cy="316215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Google Shape;79;p11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3</a:t>
                </a:r>
                <a:endParaRPr/>
              </a:p>
            </p:txBody>
          </p:sp>
        </p:grpSp>
        <p:sp>
          <p:nvSpPr>
            <p:cNvPr id="80" name="Google Shape;80;p11"/>
            <p:cNvSpPr txBox="1"/>
            <p:nvPr/>
          </p:nvSpPr>
          <p:spPr>
            <a:xfrm>
              <a:off x="1566975" y="3169600"/>
              <a:ext cx="27195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Copy and paste messages</a:t>
              </a:r>
              <a:endParaRPr/>
            </a:p>
          </p:txBody>
        </p:sp>
      </p:grpSp>
      <p:grpSp>
        <p:nvGrpSpPr>
          <p:cNvPr id="81" name="Google Shape;81;p11"/>
          <p:cNvGrpSpPr/>
          <p:nvPr/>
        </p:nvGrpSpPr>
        <p:grpSpPr>
          <a:xfrm>
            <a:off x="1122643" y="3560038"/>
            <a:ext cx="4340132" cy="372075"/>
            <a:chOff x="1122643" y="3560038"/>
            <a:chExt cx="4340132" cy="372075"/>
          </a:xfrm>
        </p:grpSpPr>
        <p:grpSp>
          <p:nvGrpSpPr>
            <p:cNvPr id="82" name="Google Shape;82;p11"/>
            <p:cNvGrpSpPr/>
            <p:nvPr/>
          </p:nvGrpSpPr>
          <p:grpSpPr>
            <a:xfrm>
              <a:off x="1122643" y="3560038"/>
              <a:ext cx="316200" cy="372075"/>
              <a:chOff x="1017868" y="3584088"/>
              <a:chExt cx="316200" cy="372075"/>
            </a:xfrm>
          </p:grpSpPr>
          <p:sp>
            <p:nvSpPr>
              <p:cNvPr id="83" name="Google Shape;83;p11"/>
              <p:cNvSpPr/>
              <p:nvPr/>
            </p:nvSpPr>
            <p:spPr>
              <a:xfrm>
                <a:off x="1017868" y="363996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Google Shape;84;p11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4</a:t>
                </a:r>
                <a:endParaRPr/>
              </a:p>
            </p:txBody>
          </p:sp>
        </p:grpSp>
        <p:sp>
          <p:nvSpPr>
            <p:cNvPr id="85" name="Google Shape;85;p11"/>
            <p:cNvSpPr txBox="1"/>
            <p:nvPr/>
          </p:nvSpPr>
          <p:spPr>
            <a:xfrm>
              <a:off x="1566975" y="3580263"/>
              <a:ext cx="38958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Copy and paste URL (beware of scam)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grpSp>
        <p:nvGrpSpPr>
          <p:cNvPr id="86" name="Google Shape;86;p11"/>
          <p:cNvGrpSpPr/>
          <p:nvPr/>
        </p:nvGrpSpPr>
        <p:grpSpPr>
          <a:xfrm>
            <a:off x="1122643" y="3984488"/>
            <a:ext cx="5844932" cy="372075"/>
            <a:chOff x="1122643" y="3984488"/>
            <a:chExt cx="5844932" cy="372075"/>
          </a:xfrm>
        </p:grpSpPr>
        <p:grpSp>
          <p:nvGrpSpPr>
            <p:cNvPr id="87" name="Google Shape;87;p11"/>
            <p:cNvGrpSpPr/>
            <p:nvPr/>
          </p:nvGrpSpPr>
          <p:grpSpPr>
            <a:xfrm>
              <a:off x="1122643" y="3984488"/>
              <a:ext cx="316200" cy="372075"/>
              <a:chOff x="1017868" y="3584088"/>
              <a:chExt cx="316200" cy="372075"/>
            </a:xfrm>
          </p:grpSpPr>
          <p:sp>
            <p:nvSpPr>
              <p:cNvPr id="88" name="Google Shape;88;p11"/>
              <p:cNvSpPr/>
              <p:nvPr/>
            </p:nvSpPr>
            <p:spPr>
              <a:xfrm>
                <a:off x="1017868" y="363996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Google Shape;89;p11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5</a:t>
                </a:r>
                <a:endParaRPr/>
              </a:p>
            </p:txBody>
          </p:sp>
        </p:grpSp>
        <p:sp>
          <p:nvSpPr>
            <p:cNvPr id="90" name="Google Shape;90;p11"/>
            <p:cNvSpPr txBox="1"/>
            <p:nvPr/>
          </p:nvSpPr>
          <p:spPr>
            <a:xfrm>
              <a:off x="1566975" y="4014225"/>
              <a:ext cx="54006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Share someone’s message or forward it onto someone else</a:t>
              </a:r>
              <a:endParaRPr/>
            </a:p>
          </p:txBody>
        </p:sp>
      </p:grpSp>
      <p:pic>
        <p:nvPicPr>
          <p:cNvPr id="91" name="Google Shape;91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16047">
            <a:off x="6529575" y="1756325"/>
            <a:ext cx="2042888" cy="20428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6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2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is it important to capture the bullying behaviour online?</a:t>
            </a:r>
            <a:endParaRPr/>
          </a:p>
        </p:txBody>
      </p:sp>
      <p:grpSp>
        <p:nvGrpSpPr>
          <p:cNvPr id="97" name="Google Shape;97;p12"/>
          <p:cNvGrpSpPr/>
          <p:nvPr/>
        </p:nvGrpSpPr>
        <p:grpSpPr>
          <a:xfrm>
            <a:off x="1122641" y="2258209"/>
            <a:ext cx="5449934" cy="723241"/>
            <a:chOff x="1122641" y="2258209"/>
            <a:chExt cx="5449934" cy="723241"/>
          </a:xfrm>
        </p:grpSpPr>
        <p:grpSp>
          <p:nvGrpSpPr>
            <p:cNvPr id="98" name="Google Shape;98;p12"/>
            <p:cNvGrpSpPr/>
            <p:nvPr/>
          </p:nvGrpSpPr>
          <p:grpSpPr>
            <a:xfrm>
              <a:off x="1122641" y="2258209"/>
              <a:ext cx="316200" cy="369894"/>
              <a:chOff x="1017866" y="2234409"/>
              <a:chExt cx="316200" cy="369894"/>
            </a:xfrm>
          </p:grpSpPr>
          <p:sp>
            <p:nvSpPr>
              <p:cNvPr id="99" name="Google Shape;99;p12"/>
              <p:cNvSpPr/>
              <p:nvPr/>
            </p:nvSpPr>
            <p:spPr>
              <a:xfrm>
                <a:off x="1017866" y="228810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0" name="Google Shape;100;p12"/>
              <p:cNvSpPr txBox="1"/>
              <p:nvPr/>
            </p:nvSpPr>
            <p:spPr>
              <a:xfrm>
                <a:off x="1041665" y="2234409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100"/>
                  <a:buFont typeface="Arial"/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1</a:t>
                </a:r>
                <a:endParaRPr/>
              </a:p>
            </p:txBody>
          </p:sp>
        </p:grpSp>
        <p:sp>
          <p:nvSpPr>
            <p:cNvPr id="101" name="Google Shape;101;p12"/>
            <p:cNvSpPr txBox="1"/>
            <p:nvPr/>
          </p:nvSpPr>
          <p:spPr>
            <a:xfrm>
              <a:off x="1590775" y="2265950"/>
              <a:ext cx="4981800" cy="71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So you can provide proof of the bullying to show a responsible adult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2" name="Google Shape;102;p12"/>
          <p:cNvGrpSpPr/>
          <p:nvPr/>
        </p:nvGrpSpPr>
        <p:grpSpPr>
          <a:xfrm>
            <a:off x="1122643" y="2937683"/>
            <a:ext cx="7611932" cy="715467"/>
            <a:chOff x="1122643" y="2709083"/>
            <a:chExt cx="7611932" cy="715467"/>
          </a:xfrm>
        </p:grpSpPr>
        <p:grpSp>
          <p:nvGrpSpPr>
            <p:cNvPr id="103" name="Google Shape;103;p12"/>
            <p:cNvGrpSpPr/>
            <p:nvPr/>
          </p:nvGrpSpPr>
          <p:grpSpPr>
            <a:xfrm>
              <a:off x="1122643" y="2709083"/>
              <a:ext cx="316200" cy="374150"/>
              <a:chOff x="1017868" y="2890058"/>
              <a:chExt cx="316200" cy="374150"/>
            </a:xfrm>
          </p:grpSpPr>
          <p:sp>
            <p:nvSpPr>
              <p:cNvPr id="104" name="Google Shape;104;p12"/>
              <p:cNvSpPr/>
              <p:nvPr/>
            </p:nvSpPr>
            <p:spPr>
              <a:xfrm>
                <a:off x="1017868" y="2948009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5" name="Google Shape;105;p12"/>
              <p:cNvSpPr txBox="1"/>
              <p:nvPr/>
            </p:nvSpPr>
            <p:spPr>
              <a:xfrm>
                <a:off x="1039379" y="289005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2</a:t>
                </a:r>
                <a:endParaRPr/>
              </a:p>
            </p:txBody>
          </p:sp>
        </p:grpSp>
        <p:sp>
          <p:nvSpPr>
            <p:cNvPr id="106" name="Google Shape;106;p12"/>
            <p:cNvSpPr txBox="1"/>
            <p:nvPr/>
          </p:nvSpPr>
          <p:spPr>
            <a:xfrm>
              <a:off x="1566975" y="2730350"/>
              <a:ext cx="7167600" cy="694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Show the ringleader of the bullying that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their actions have consequences</a:t>
              </a:r>
              <a:endParaRPr/>
            </a:p>
          </p:txBody>
        </p:sp>
      </p:grpSp>
      <p:grpSp>
        <p:nvGrpSpPr>
          <p:cNvPr id="107" name="Google Shape;107;p12"/>
          <p:cNvGrpSpPr/>
          <p:nvPr/>
        </p:nvGrpSpPr>
        <p:grpSpPr>
          <a:xfrm>
            <a:off x="1122643" y="3592788"/>
            <a:ext cx="3163832" cy="372075"/>
            <a:chOff x="1122643" y="3135588"/>
            <a:chExt cx="3163832" cy="372075"/>
          </a:xfrm>
        </p:grpSpPr>
        <p:grpSp>
          <p:nvGrpSpPr>
            <p:cNvPr id="108" name="Google Shape;108;p12"/>
            <p:cNvGrpSpPr/>
            <p:nvPr/>
          </p:nvGrpSpPr>
          <p:grpSpPr>
            <a:xfrm>
              <a:off x="1122643" y="3135588"/>
              <a:ext cx="316200" cy="372075"/>
              <a:chOff x="1017868" y="3584088"/>
              <a:chExt cx="316200" cy="372075"/>
            </a:xfrm>
          </p:grpSpPr>
          <p:sp>
            <p:nvSpPr>
              <p:cNvPr id="109" name="Google Shape;109;p12"/>
              <p:cNvSpPr/>
              <p:nvPr/>
            </p:nvSpPr>
            <p:spPr>
              <a:xfrm>
                <a:off x="1017868" y="3639963"/>
                <a:ext cx="316200" cy="316200"/>
              </a:xfrm>
              <a:prstGeom prst="ellipse">
                <a:avLst/>
              </a:prstGeom>
              <a:solidFill>
                <a:srgbClr val="004BC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5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10" name="Google Shape;110;p12"/>
              <p:cNvSpPr txBox="1"/>
              <p:nvPr/>
            </p:nvSpPr>
            <p:spPr>
              <a:xfrm>
                <a:off x="1039379" y="3584088"/>
                <a:ext cx="204900" cy="133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500" b="1">
                    <a:solidFill>
                      <a:srgbClr val="FFFFFF"/>
                    </a:solidFill>
                  </a:rPr>
                  <a:t>3</a:t>
                </a:r>
                <a:endParaRPr/>
              </a:p>
            </p:txBody>
          </p:sp>
        </p:grpSp>
        <p:sp>
          <p:nvSpPr>
            <p:cNvPr id="111" name="Google Shape;111;p12"/>
            <p:cNvSpPr txBox="1"/>
            <p:nvPr/>
          </p:nvSpPr>
          <p:spPr>
            <a:xfrm>
              <a:off x="1566975" y="3169600"/>
              <a:ext cx="2719500" cy="274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rgbClr val="4B4B4B"/>
                  </a:solidFill>
                  <a:latin typeface="Open Sans"/>
                  <a:ea typeface="Open Sans"/>
                  <a:cs typeface="Open Sans"/>
                  <a:sym typeface="Open Sans"/>
                </a:rPr>
                <a:t>Show others how the bullying behaviour has got worse </a:t>
              </a: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112" name="Google Shape;112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53150" y="1771425"/>
            <a:ext cx="2657700" cy="265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3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4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3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resource was created with </a:t>
            </a:r>
            <a:br>
              <a:rPr lang="en"/>
            </a:br>
            <a:r>
              <a:rPr lang="en"/>
              <a:t>The Diana Award </a:t>
            </a:r>
            <a:endParaRPr/>
          </a:p>
        </p:txBody>
      </p:sp>
      <p:pic>
        <p:nvPicPr>
          <p:cNvPr id="118" name="Google Shape;11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538" y="1870975"/>
            <a:ext cx="1820724" cy="1999952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3"/>
          <p:cNvSpPr txBox="1">
            <a:spLocks noGrp="1"/>
          </p:cNvSpPr>
          <p:nvPr>
            <p:ph type="title"/>
          </p:nvPr>
        </p:nvSpPr>
        <p:spPr>
          <a:xfrm>
            <a:off x="762000" y="3949875"/>
            <a:ext cx="8113800" cy="8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For more details of The Diana Award Anti-Bullying Programme, please visit </a:t>
            </a:r>
            <a:r>
              <a:rPr lang="en" sz="2200" u="sng">
                <a:solidFill>
                  <a:srgbClr val="4B4B4B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antibullyingpro.com</a:t>
            </a:r>
            <a:endParaRPr>
              <a:solidFill>
                <a:srgbClr val="4B4B4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</Words>
  <Application>Microsoft Office PowerPoint</Application>
  <PresentationFormat>On-screen Show (16:9)</PresentationFormat>
  <Paragraphs>48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Open Sans</vt:lpstr>
      <vt:lpstr>Proxima Nova Semibold</vt:lpstr>
      <vt:lpstr>HWBL</vt:lpstr>
      <vt:lpstr>Top tips if you experience online bullying </vt:lpstr>
      <vt:lpstr>Top tips </vt:lpstr>
      <vt:lpstr>Top tips </vt:lpstr>
      <vt:lpstr>Top tips </vt:lpstr>
      <vt:lpstr>How to capture bullying  behaviour online?</vt:lpstr>
      <vt:lpstr>Why is it important to capture the bullying behaviour online?</vt:lpstr>
      <vt:lpstr>This resource was created with  The Diana Award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 tips if you experience online bullying </dc:title>
  <dc:creator>ICT Department</dc:creator>
  <cp:lastModifiedBy>User</cp:lastModifiedBy>
  <cp:revision>1</cp:revision>
  <dcterms:modified xsi:type="dcterms:W3CDTF">2021-01-27T13:39:07Z</dcterms:modified>
</cp:coreProperties>
</file>