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3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36" y="60"/>
      </p:cViewPr>
      <p:guideLst>
        <p:guide orient="horz" pos="1808"/>
        <p:guide pos="2880"/>
        <p:guide orient="horz" pos="279"/>
        <p:guide orient="horz" pos="379"/>
        <p:guide orient="horz" pos="29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highlight>
                <a:srgbClr val="00FF00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8e5e977d77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" name="Google Shape;35;g8e5e977d77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Read out the scenario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>
              <a:solidFill>
                <a:schemeClr val="dk1"/>
              </a:solidFill>
              <a:highlight>
                <a:srgbClr val="00FF00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g99119283b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" name="Google Shape;43;g99119283b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highlight>
                <a:srgbClr val="00FF00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8e5e977d77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8e5e977d77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Ask the children what kind of technology could Spikey be using to be mean to the other animals. Present each technology one at a time, explaining Spikey could use a mobile phone, computer games, social media, and consoles etc.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99119283bf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99119283bf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94f00aa4c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94f00aa4c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6000"/>
              <a:buFont typeface="Proxima Nova Semibold"/>
              <a:buChar char="●"/>
              <a:defRPr sz="60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004BC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bel/heading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slide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 and one column">
  <p:cSld name="TITLE_AND_BODY_1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>
            <a:spLocks noGrp="1"/>
          </p:cNvSpPr>
          <p:nvPr>
            <p:ph type="body" idx="1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2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Ages 7-11</a:t>
            </a:r>
            <a:endParaRPr sz="1400">
              <a:solidFill>
                <a:srgbClr val="004BC8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antibullyingpro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Story of </a:t>
            </a:r>
            <a:r>
              <a:rPr lang="en"/>
              <a:t>Spikey the Spider</a:t>
            </a:r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ubTitle" idx="1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describe appropriate ways to behave towards other people online and why this is important.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give examples of how bullying behaviour could appear online and how someone can get support.</a:t>
            </a:r>
            <a:endParaRPr/>
          </a:p>
        </p:txBody>
      </p:sp>
      <p:pic>
        <p:nvPicPr>
          <p:cNvPr id="31" name="Google Shape;31;p7"/>
          <p:cNvPicPr preferRelativeResize="0"/>
          <p:nvPr/>
        </p:nvPicPr>
        <p:blipFill rotWithShape="1">
          <a:blip r:embed="rId3">
            <a:alphaModFix amt="3000"/>
          </a:blip>
          <a:srcRect t="9296" r="26112" b="25232"/>
          <a:stretch/>
        </p:blipFill>
        <p:spPr>
          <a:xfrm>
            <a:off x="3339300" y="0"/>
            <a:ext cx="5804748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27225" y="2276525"/>
            <a:ext cx="3107702" cy="3107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493800" y="5544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rgbClr val="4B4B4B"/>
                </a:solidFill>
              </a:rPr>
              <a:t>Who is </a:t>
            </a:r>
            <a:r>
              <a:rPr lang="en"/>
              <a:t>Spikey the Spider?</a:t>
            </a:r>
            <a:endParaRPr/>
          </a:p>
        </p:txBody>
      </p:sp>
      <p:pic>
        <p:nvPicPr>
          <p:cNvPr id="38" name="Google Shape;38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71350" y="2035800"/>
            <a:ext cx="3107702" cy="3107702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8"/>
          <p:cNvSpPr/>
          <p:nvPr/>
        </p:nvSpPr>
        <p:spPr>
          <a:xfrm>
            <a:off x="870225" y="1548925"/>
            <a:ext cx="4499100" cy="3107700"/>
          </a:xfrm>
          <a:prstGeom prst="foldedCorner">
            <a:avLst>
              <a:gd name="adj" fmla="val 16667"/>
            </a:avLst>
          </a:prstGeom>
          <a:solidFill>
            <a:srgbClr val="EFEFEF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1"/>
          </p:nvPr>
        </p:nvSpPr>
        <p:spPr>
          <a:xfrm>
            <a:off x="1145325" y="1712875"/>
            <a:ext cx="4101300" cy="29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/>
              <a:t>Spikey the Spider is </a:t>
            </a:r>
            <a:r>
              <a:rPr lang="en" sz="1800" b="1"/>
              <a:t>not a very nice spider</a:t>
            </a:r>
            <a:r>
              <a:rPr lang="en" sz="1800"/>
              <a:t>. He makes his </a:t>
            </a:r>
            <a:r>
              <a:rPr lang="en" sz="1800" b="1"/>
              <a:t>web, </a:t>
            </a:r>
            <a:r>
              <a:rPr lang="en" sz="1800"/>
              <a:t>laying a trap and other animals get all </a:t>
            </a:r>
            <a:r>
              <a:rPr lang="en" sz="1800" b="1"/>
              <a:t>tangled up</a:t>
            </a:r>
            <a:r>
              <a:rPr lang="en" sz="1800"/>
              <a:t> in it. 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/>
              <a:t>Spikey the spider bullies</a:t>
            </a:r>
            <a:r>
              <a:rPr lang="en" sz="1800" b="1"/>
              <a:t> the other animals.</a:t>
            </a:r>
            <a:r>
              <a:rPr lang="en" sz="1800"/>
              <a:t> The other animals get upset about what Spikey says and does. He won’t stop when they ask him to.</a:t>
            </a:r>
            <a:endParaRPr sz="1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493800" y="5544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rgbClr val="4B4B4B"/>
                </a:solidFill>
              </a:rPr>
              <a:t>How might </a:t>
            </a:r>
            <a:r>
              <a:rPr lang="en"/>
              <a:t>Spikey bully others online?</a:t>
            </a:r>
            <a:endParaRPr/>
          </a:p>
        </p:txBody>
      </p:sp>
      <p:pic>
        <p:nvPicPr>
          <p:cNvPr id="46" name="Google Shape;46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71350" y="2035800"/>
            <a:ext cx="3107702" cy="3107702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9"/>
          <p:cNvSpPr txBox="1"/>
          <p:nvPr/>
        </p:nvSpPr>
        <p:spPr>
          <a:xfrm>
            <a:off x="1214325" y="1693875"/>
            <a:ext cx="4455000" cy="51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 a game, he says horrible things about the other animals in the chat.</a:t>
            </a:r>
            <a:endParaRPr/>
          </a:p>
        </p:txBody>
      </p:sp>
      <p:sp>
        <p:nvSpPr>
          <p:cNvPr id="48" name="Google Shape;48;p9"/>
          <p:cNvSpPr txBox="1"/>
          <p:nvPr/>
        </p:nvSpPr>
        <p:spPr>
          <a:xfrm>
            <a:off x="1686125" y="2413200"/>
            <a:ext cx="4455000" cy="51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 makes rude videos about the other animals and posts them online for everyone to see.</a:t>
            </a:r>
            <a:endParaRPr/>
          </a:p>
        </p:txBody>
      </p:sp>
      <p:sp>
        <p:nvSpPr>
          <p:cNvPr id="49" name="Google Shape;49;p9"/>
          <p:cNvSpPr txBox="1"/>
          <p:nvPr/>
        </p:nvSpPr>
        <p:spPr>
          <a:xfrm>
            <a:off x="1253000" y="3279450"/>
            <a:ext cx="4455000" cy="51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 stole a password and pretended to be another animal, being rude to others.</a:t>
            </a:r>
            <a:endParaRPr/>
          </a:p>
        </p:txBody>
      </p:sp>
      <p:sp>
        <p:nvSpPr>
          <p:cNvPr id="50" name="Google Shape;50;p9"/>
          <p:cNvSpPr txBox="1"/>
          <p:nvPr/>
        </p:nvSpPr>
        <p:spPr>
          <a:xfrm>
            <a:off x="1864050" y="4090150"/>
            <a:ext cx="4455000" cy="51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 draws mean pictures which he shares with the other animals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493800" y="71115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What could</a:t>
            </a:r>
            <a:r>
              <a:rPr lang="en"/>
              <a:t> Spikey be using? </a:t>
            </a:r>
            <a:endParaRPr/>
          </a:p>
        </p:txBody>
      </p:sp>
      <p:pic>
        <p:nvPicPr>
          <p:cNvPr id="56" name="Google Shape;56;p10"/>
          <p:cNvPicPr preferRelativeResize="0"/>
          <p:nvPr/>
        </p:nvPicPr>
        <p:blipFill rotWithShape="1">
          <a:blip r:embed="rId3">
            <a:alphaModFix/>
          </a:blip>
          <a:srcRect l="29344" t="14477" r="29705" b="14484"/>
          <a:stretch/>
        </p:blipFill>
        <p:spPr>
          <a:xfrm>
            <a:off x="1290150" y="2424174"/>
            <a:ext cx="710646" cy="1232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0"/>
          <p:cNvPicPr preferRelativeResize="0"/>
          <p:nvPr/>
        </p:nvPicPr>
        <p:blipFill rotWithShape="1">
          <a:blip r:embed="rId4">
            <a:alphaModFix/>
          </a:blip>
          <a:srcRect l="15166" t="14417" r="13496" b="13312"/>
          <a:stretch/>
        </p:blipFill>
        <p:spPr>
          <a:xfrm>
            <a:off x="2833213" y="2238313"/>
            <a:ext cx="1429749" cy="1448409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0"/>
          <p:cNvPicPr preferRelativeResize="0"/>
          <p:nvPr/>
        </p:nvPicPr>
        <p:blipFill rotWithShape="1">
          <a:blip r:embed="rId5">
            <a:alphaModFix/>
          </a:blip>
          <a:srcRect l="13754" t="14068" r="14272" b="14297"/>
          <a:stretch/>
        </p:blipFill>
        <p:spPr>
          <a:xfrm>
            <a:off x="5095375" y="2383225"/>
            <a:ext cx="1164096" cy="115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0"/>
          <p:cNvPicPr preferRelativeResize="0"/>
          <p:nvPr/>
        </p:nvPicPr>
        <p:blipFill rotWithShape="1">
          <a:blip r:embed="rId6">
            <a:alphaModFix/>
          </a:blip>
          <a:srcRect l="16122" t="16071" r="16108" b="16118"/>
          <a:stretch/>
        </p:blipFill>
        <p:spPr>
          <a:xfrm>
            <a:off x="7091900" y="2345775"/>
            <a:ext cx="1232751" cy="1233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0"/>
          <p:cNvPicPr preferRelativeResize="0"/>
          <p:nvPr/>
        </p:nvPicPr>
        <p:blipFill rotWithShape="1">
          <a:blip r:embed="rId7">
            <a:alphaModFix/>
          </a:blip>
          <a:srcRect l="25410" t="26504" r="24499" b="24719"/>
          <a:stretch/>
        </p:blipFill>
        <p:spPr>
          <a:xfrm>
            <a:off x="5996600" y="3406574"/>
            <a:ext cx="969651" cy="944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1"/>
          <p:cNvSpPr txBox="1">
            <a:spLocks noGrp="1"/>
          </p:cNvSpPr>
          <p:nvPr>
            <p:ph type="title"/>
          </p:nvPr>
        </p:nvSpPr>
        <p:spPr>
          <a:xfrm>
            <a:off x="493800" y="194075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How might the </a:t>
            </a:r>
            <a:r>
              <a:rPr lang="en"/>
              <a:t>other animals feel </a:t>
            </a:r>
            <a:r>
              <a:rPr lang="en">
                <a:solidFill>
                  <a:srgbClr val="4B4B4B"/>
                </a:solidFill>
              </a:rPr>
              <a:t>about Spikey’s behaviour?</a:t>
            </a:r>
            <a:r>
              <a:rPr lang="en"/>
              <a:t> </a:t>
            </a:r>
            <a:endParaRPr/>
          </a:p>
        </p:txBody>
      </p:sp>
      <p:pic>
        <p:nvPicPr>
          <p:cNvPr id="66" name="Google Shape;66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4063" y="1336650"/>
            <a:ext cx="6940528" cy="3700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2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This resource was created with </a:t>
            </a:r>
            <a:br>
              <a:rPr lang="en"/>
            </a:br>
            <a:r>
              <a:rPr lang="en"/>
              <a:t>The Diana Award </a:t>
            </a:r>
            <a:endParaRPr/>
          </a:p>
        </p:txBody>
      </p:sp>
      <p:pic>
        <p:nvPicPr>
          <p:cNvPr id="72" name="Google Shape;72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8538" y="1870975"/>
            <a:ext cx="1820724" cy="1999952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>
            <a:off x="762000" y="3949875"/>
            <a:ext cx="8113800" cy="84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For more details of The Diana Award Anti-Bullying Programme, please visit </a:t>
            </a:r>
            <a:r>
              <a:rPr lang="en" sz="2200" u="sng">
                <a:solidFill>
                  <a:srgbClr val="4B4B4B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antibullyingpro.com</a:t>
            </a:r>
            <a:endParaRPr>
              <a:solidFill>
                <a:srgbClr val="4B4B4B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254</Words>
  <Application>Microsoft Office PowerPoint</Application>
  <PresentationFormat>On-screen Show (16:9)</PresentationFormat>
  <Paragraphs>20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Open Sans</vt:lpstr>
      <vt:lpstr>Proxima Nova Semibold</vt:lpstr>
      <vt:lpstr>HWBL</vt:lpstr>
      <vt:lpstr>Story of Spikey the Spider</vt:lpstr>
      <vt:lpstr>Who is Spikey the Spider?</vt:lpstr>
      <vt:lpstr>How might Spikey bully others online?</vt:lpstr>
      <vt:lpstr>What could Spikey be using? </vt:lpstr>
      <vt:lpstr>How might the other animals feel about Spikey’s behaviour? </vt:lpstr>
      <vt:lpstr>This resource was created with  The Diana Award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Story of Spikey the Spider</dc:title>
  <dc:creator>ICT Department</dc:creator>
  <cp:lastModifiedBy>S Gavan WOP</cp:lastModifiedBy>
  <cp:revision>1</cp:revision>
  <dcterms:modified xsi:type="dcterms:W3CDTF">2021-02-03T17:44:46Z</dcterms:modified>
</cp:coreProperties>
</file>