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366" r:id="rId5"/>
    <p:sldId id="365" r:id="rId6"/>
    <p:sldId id="367" r:id="rId7"/>
    <p:sldId id="360" r:id="rId8"/>
    <p:sldId id="371" r:id="rId9"/>
    <p:sldId id="368" r:id="rId10"/>
    <p:sldId id="372" r:id="rId11"/>
    <p:sldId id="369" r:id="rId12"/>
    <p:sldId id="373" r:id="rId13"/>
    <p:sldId id="370" r:id="rId14"/>
    <p:sldId id="374" r:id="rId15"/>
    <p:sldId id="381" r:id="rId16"/>
    <p:sldId id="382" r:id="rId17"/>
    <p:sldId id="383" r:id="rId1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26B9D57-5134-42B7-9B33-2E5289E513C9}" v="181" dt="2019-01-30T15:04:37.836"/>
    <p1510:client id="{5A5E4BBA-0813-441D-B489-A4A50BD834E9}" v="9" dt="2019-01-30T17:40:25.311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7292A2E-F333-43FB-9621-5CBBE7FDCDCB}" styleName="Light Style 2 - Accent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861" autoAdjust="0"/>
    <p:restoredTop sz="94660"/>
  </p:normalViewPr>
  <p:slideViewPr>
    <p:cSldViewPr snapToGrid="0">
      <p:cViewPr>
        <p:scale>
          <a:sx n="81" d="100"/>
          <a:sy n="81" d="100"/>
        </p:scale>
        <p:origin x="-1044" y="-3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viewProps" Target="viewProps.xml"/><Relationship Id="rId29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8" Type="http://schemas.microsoft.com/office/2016/11/relationships/changesInfo" Target="changesInfos/changesInfo1.xml"/><Relationship Id="rId10" Type="http://schemas.openxmlformats.org/officeDocument/2006/relationships/slide" Target="slides/slide6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ouise Pezzaioli" userId="360b41a0-b242-48d2-b707-f5fa57585d53" providerId="ADAL" clId="{C26B9D57-5134-42B7-9B33-2E5289E513C9}"/>
    <pc:docChg chg="undo custSel addSld delSld modSld sldOrd">
      <pc:chgData name="Louise Pezzaioli" userId="360b41a0-b242-48d2-b707-f5fa57585d53" providerId="ADAL" clId="{C26B9D57-5134-42B7-9B33-2E5289E513C9}" dt="2019-01-30T15:33:50.227" v="1276" actId="1036"/>
      <pc:docMkLst>
        <pc:docMk/>
      </pc:docMkLst>
      <pc:sldChg chg="modSp">
        <pc:chgData name="Louise Pezzaioli" userId="360b41a0-b242-48d2-b707-f5fa57585d53" providerId="ADAL" clId="{C26B9D57-5134-42B7-9B33-2E5289E513C9}" dt="2019-01-30T14:24:03.354" v="5"/>
        <pc:sldMkLst>
          <pc:docMk/>
          <pc:sldMk cId="2637481266" sldId="256"/>
        </pc:sldMkLst>
        <pc:spChg chg="mod">
          <ac:chgData name="Louise Pezzaioli" userId="360b41a0-b242-48d2-b707-f5fa57585d53" providerId="ADAL" clId="{C26B9D57-5134-42B7-9B33-2E5289E513C9}" dt="2019-01-30T14:24:03.354" v="5"/>
          <ac:spMkLst>
            <pc:docMk/>
            <pc:sldMk cId="2637481266" sldId="256"/>
            <ac:spMk id="19" creationId="{5252A847-DE45-4FA3-A1F8-EEBEB845FF8E}"/>
          </ac:spMkLst>
        </pc:spChg>
      </pc:sldChg>
      <pc:sldChg chg="addSp modSp">
        <pc:chgData name="Louise Pezzaioli" userId="360b41a0-b242-48d2-b707-f5fa57585d53" providerId="ADAL" clId="{C26B9D57-5134-42B7-9B33-2E5289E513C9}" dt="2019-01-30T14:53:42.644" v="856" actId="1036"/>
        <pc:sldMkLst>
          <pc:docMk/>
          <pc:sldMk cId="636014570" sldId="314"/>
        </pc:sldMkLst>
        <pc:spChg chg="add mod">
          <ac:chgData name="Louise Pezzaioli" userId="360b41a0-b242-48d2-b707-f5fa57585d53" providerId="ADAL" clId="{C26B9D57-5134-42B7-9B33-2E5289E513C9}" dt="2019-01-30T14:53:42.644" v="856" actId="1036"/>
          <ac:spMkLst>
            <pc:docMk/>
            <pc:sldMk cId="636014570" sldId="314"/>
            <ac:spMk id="10" creationId="{F32F12F3-28F3-4033-A9D2-AE747F523C98}"/>
          </ac:spMkLst>
        </pc:spChg>
        <pc:spChg chg="add mod">
          <ac:chgData name="Louise Pezzaioli" userId="360b41a0-b242-48d2-b707-f5fa57585d53" providerId="ADAL" clId="{C26B9D57-5134-42B7-9B33-2E5289E513C9}" dt="2019-01-30T14:53:10.012" v="851" actId="20577"/>
          <ac:spMkLst>
            <pc:docMk/>
            <pc:sldMk cId="636014570" sldId="314"/>
            <ac:spMk id="11" creationId="{C7DCC3C7-E5A9-4B91-9DF4-4732447A7E02}"/>
          </ac:spMkLst>
        </pc:spChg>
        <pc:spChg chg="mod">
          <ac:chgData name="Louise Pezzaioli" userId="360b41a0-b242-48d2-b707-f5fa57585d53" providerId="ADAL" clId="{C26B9D57-5134-42B7-9B33-2E5289E513C9}" dt="2019-01-30T14:51:31.833" v="788" actId="20577"/>
          <ac:spMkLst>
            <pc:docMk/>
            <pc:sldMk cId="636014570" sldId="314"/>
            <ac:spMk id="19" creationId="{5252A847-DE45-4FA3-A1F8-EEBEB845FF8E}"/>
          </ac:spMkLst>
        </pc:spChg>
        <pc:graphicFrameChg chg="add mod modGraphic">
          <ac:chgData name="Louise Pezzaioli" userId="360b41a0-b242-48d2-b707-f5fa57585d53" providerId="ADAL" clId="{C26B9D57-5134-42B7-9B33-2E5289E513C9}" dt="2019-01-30T14:53:42.644" v="856" actId="1036"/>
          <ac:graphicFrameMkLst>
            <pc:docMk/>
            <pc:sldMk cId="636014570" sldId="314"/>
            <ac:graphicFrameMk id="12" creationId="{A9332CA3-215C-4489-B565-DBC2689FF2D3}"/>
          </ac:graphicFrameMkLst>
        </pc:graphicFrameChg>
        <pc:graphicFrameChg chg="add mod">
          <ac:chgData name="Louise Pezzaioli" userId="360b41a0-b242-48d2-b707-f5fa57585d53" providerId="ADAL" clId="{C26B9D57-5134-42B7-9B33-2E5289E513C9}" dt="2019-01-30T14:52:57.147" v="849" actId="1076"/>
          <ac:graphicFrameMkLst>
            <pc:docMk/>
            <pc:sldMk cId="636014570" sldId="314"/>
            <ac:graphicFrameMk id="13" creationId="{F245A148-D486-4D51-A026-89F25613AE99}"/>
          </ac:graphicFrameMkLst>
        </pc:graphicFrameChg>
        <pc:picChg chg="add mod">
          <ac:chgData name="Louise Pezzaioli" userId="360b41a0-b242-48d2-b707-f5fa57585d53" providerId="ADAL" clId="{C26B9D57-5134-42B7-9B33-2E5289E513C9}" dt="2019-01-30T14:50:02.493" v="753" actId="1076"/>
          <ac:picMkLst>
            <pc:docMk/>
            <pc:sldMk cId="636014570" sldId="314"/>
            <ac:picMk id="6" creationId="{0DA5A622-1BD9-4633-9862-F1F9CCE29536}"/>
          </ac:picMkLst>
        </pc:picChg>
        <pc:picChg chg="add mod">
          <ac:chgData name="Louise Pezzaioli" userId="360b41a0-b242-48d2-b707-f5fa57585d53" providerId="ADAL" clId="{C26B9D57-5134-42B7-9B33-2E5289E513C9}" dt="2019-01-30T14:51:35.739" v="814" actId="1038"/>
          <ac:picMkLst>
            <pc:docMk/>
            <pc:sldMk cId="636014570" sldId="314"/>
            <ac:picMk id="9" creationId="{E7E43BD1-A7DC-4121-A108-C14FB3618155}"/>
          </ac:picMkLst>
        </pc:picChg>
      </pc:sldChg>
      <pc:sldChg chg="addSp modSp">
        <pc:chgData name="Louise Pezzaioli" userId="360b41a0-b242-48d2-b707-f5fa57585d53" providerId="ADAL" clId="{C26B9D57-5134-42B7-9B33-2E5289E513C9}" dt="2019-01-30T14:48:07.995" v="672" actId="1038"/>
        <pc:sldMkLst>
          <pc:docMk/>
          <pc:sldMk cId="1071900124" sldId="355"/>
        </pc:sldMkLst>
        <pc:spChg chg="add mod">
          <ac:chgData name="Louise Pezzaioli" userId="360b41a0-b242-48d2-b707-f5fa57585d53" providerId="ADAL" clId="{C26B9D57-5134-42B7-9B33-2E5289E513C9}" dt="2019-01-30T14:46:31.901" v="618" actId="408"/>
          <ac:spMkLst>
            <pc:docMk/>
            <pc:sldMk cId="1071900124" sldId="355"/>
            <ac:spMk id="10" creationId="{61DFEDE8-A317-496F-BAEE-99492FBD6D03}"/>
          </ac:spMkLst>
        </pc:spChg>
        <pc:spChg chg="add mod">
          <ac:chgData name="Louise Pezzaioli" userId="360b41a0-b242-48d2-b707-f5fa57585d53" providerId="ADAL" clId="{C26B9D57-5134-42B7-9B33-2E5289E513C9}" dt="2019-01-30T14:46:31.901" v="618" actId="408"/>
          <ac:spMkLst>
            <pc:docMk/>
            <pc:sldMk cId="1071900124" sldId="355"/>
            <ac:spMk id="11" creationId="{D0EEC488-FCFF-48AF-AB08-6DF172BC6AF7}"/>
          </ac:spMkLst>
        </pc:spChg>
        <pc:spChg chg="add mod">
          <ac:chgData name="Louise Pezzaioli" userId="360b41a0-b242-48d2-b707-f5fa57585d53" providerId="ADAL" clId="{C26B9D57-5134-42B7-9B33-2E5289E513C9}" dt="2019-01-30T14:46:31.901" v="618" actId="408"/>
          <ac:spMkLst>
            <pc:docMk/>
            <pc:sldMk cId="1071900124" sldId="355"/>
            <ac:spMk id="12" creationId="{6243FA42-04F1-44DA-9F97-8D30032D41C9}"/>
          </ac:spMkLst>
        </pc:spChg>
        <pc:spChg chg="add mod">
          <ac:chgData name="Louise Pezzaioli" userId="360b41a0-b242-48d2-b707-f5fa57585d53" providerId="ADAL" clId="{C26B9D57-5134-42B7-9B33-2E5289E513C9}" dt="2019-01-30T14:46:31.901" v="618" actId="408"/>
          <ac:spMkLst>
            <pc:docMk/>
            <pc:sldMk cId="1071900124" sldId="355"/>
            <ac:spMk id="13" creationId="{3DCB6EB4-CE71-4473-816A-224E5468F491}"/>
          </ac:spMkLst>
        </pc:spChg>
        <pc:spChg chg="add mod">
          <ac:chgData name="Louise Pezzaioli" userId="360b41a0-b242-48d2-b707-f5fa57585d53" providerId="ADAL" clId="{C26B9D57-5134-42B7-9B33-2E5289E513C9}" dt="2019-01-30T14:46:31.901" v="618" actId="408"/>
          <ac:spMkLst>
            <pc:docMk/>
            <pc:sldMk cId="1071900124" sldId="355"/>
            <ac:spMk id="14" creationId="{2DCBCE42-96C8-4846-9C02-63A313110B98}"/>
          </ac:spMkLst>
        </pc:spChg>
        <pc:spChg chg="mod">
          <ac:chgData name="Louise Pezzaioli" userId="360b41a0-b242-48d2-b707-f5fa57585d53" providerId="ADAL" clId="{C26B9D57-5134-42B7-9B33-2E5289E513C9}" dt="2019-01-30T14:45:27.586" v="538"/>
          <ac:spMkLst>
            <pc:docMk/>
            <pc:sldMk cId="1071900124" sldId="355"/>
            <ac:spMk id="19" creationId="{5252A847-DE45-4FA3-A1F8-EEBEB845FF8E}"/>
          </ac:spMkLst>
        </pc:spChg>
        <pc:grpChg chg="add mod">
          <ac:chgData name="Louise Pezzaioli" userId="360b41a0-b242-48d2-b707-f5fa57585d53" providerId="ADAL" clId="{C26B9D57-5134-42B7-9B33-2E5289E513C9}" dt="2019-01-30T14:46:38.836" v="619" actId="1076"/>
          <ac:grpSpMkLst>
            <pc:docMk/>
            <pc:sldMk cId="1071900124" sldId="355"/>
            <ac:grpSpMk id="2" creationId="{601D114F-682B-4570-9D1A-57BF8AB72B85}"/>
          </ac:grpSpMkLst>
        </pc:grpChg>
        <pc:graphicFrameChg chg="add mod modGraphic">
          <ac:chgData name="Louise Pezzaioli" userId="360b41a0-b242-48d2-b707-f5fa57585d53" providerId="ADAL" clId="{C26B9D57-5134-42B7-9B33-2E5289E513C9}" dt="2019-01-30T14:48:07.995" v="672" actId="1038"/>
          <ac:graphicFrameMkLst>
            <pc:docMk/>
            <pc:sldMk cId="1071900124" sldId="355"/>
            <ac:graphicFrameMk id="6" creationId="{A2BDD38D-549C-4DEC-824F-6956A488ECF8}"/>
          </ac:graphicFrameMkLst>
        </pc:graphicFrameChg>
        <pc:graphicFrameChg chg="add mod modGraphic">
          <ac:chgData name="Louise Pezzaioli" userId="360b41a0-b242-48d2-b707-f5fa57585d53" providerId="ADAL" clId="{C26B9D57-5134-42B7-9B33-2E5289E513C9}" dt="2019-01-30T14:48:07.995" v="672" actId="1038"/>
          <ac:graphicFrameMkLst>
            <pc:docMk/>
            <pc:sldMk cId="1071900124" sldId="355"/>
            <ac:graphicFrameMk id="9" creationId="{8443EF93-DAEE-41B9-8E74-F61B0BFE1DB3}"/>
          </ac:graphicFrameMkLst>
        </pc:graphicFrameChg>
      </pc:sldChg>
      <pc:sldChg chg="addSp delSp modSp">
        <pc:chgData name="Louise Pezzaioli" userId="360b41a0-b242-48d2-b707-f5fa57585d53" providerId="ADAL" clId="{C26B9D57-5134-42B7-9B33-2E5289E513C9}" dt="2019-01-30T14:34:48.105" v="270" actId="1038"/>
        <pc:sldMkLst>
          <pc:docMk/>
          <pc:sldMk cId="36917022" sldId="360"/>
        </pc:sldMkLst>
        <pc:spChg chg="add mod ord">
          <ac:chgData name="Louise Pezzaioli" userId="360b41a0-b242-48d2-b707-f5fa57585d53" providerId="ADAL" clId="{C26B9D57-5134-42B7-9B33-2E5289E513C9}" dt="2019-01-30T14:34:48.105" v="270" actId="1038"/>
          <ac:spMkLst>
            <pc:docMk/>
            <pc:sldMk cId="36917022" sldId="360"/>
            <ac:spMk id="11" creationId="{89BCDC5A-5553-406C-A57F-394680AE04AA}"/>
          </ac:spMkLst>
        </pc:spChg>
        <pc:spChg chg="add del mod">
          <ac:chgData name="Louise Pezzaioli" userId="360b41a0-b242-48d2-b707-f5fa57585d53" providerId="ADAL" clId="{C26B9D57-5134-42B7-9B33-2E5289E513C9}" dt="2019-01-30T14:32:09.848" v="242" actId="478"/>
          <ac:spMkLst>
            <pc:docMk/>
            <pc:sldMk cId="36917022" sldId="360"/>
            <ac:spMk id="12" creationId="{FE1B26A4-1974-4FF1-8DDB-8F2B229AFB27}"/>
          </ac:spMkLst>
        </pc:spChg>
        <pc:spChg chg="add mod">
          <ac:chgData name="Louise Pezzaioli" userId="360b41a0-b242-48d2-b707-f5fa57585d53" providerId="ADAL" clId="{C26B9D57-5134-42B7-9B33-2E5289E513C9}" dt="2019-01-30T14:30:05.065" v="190" actId="1582"/>
          <ac:spMkLst>
            <pc:docMk/>
            <pc:sldMk cId="36917022" sldId="360"/>
            <ac:spMk id="13" creationId="{DE88589E-6EBE-4E3D-8BCF-905211EED4A4}"/>
          </ac:spMkLst>
        </pc:spChg>
        <pc:spChg chg="add mod">
          <ac:chgData name="Louise Pezzaioli" userId="360b41a0-b242-48d2-b707-f5fa57585d53" providerId="ADAL" clId="{C26B9D57-5134-42B7-9B33-2E5289E513C9}" dt="2019-01-30T14:30:05.065" v="190" actId="1582"/>
          <ac:spMkLst>
            <pc:docMk/>
            <pc:sldMk cId="36917022" sldId="360"/>
            <ac:spMk id="14" creationId="{D23D4D6F-7066-446E-B321-2D8FB547215E}"/>
          </ac:spMkLst>
        </pc:spChg>
        <pc:spChg chg="add mod">
          <ac:chgData name="Louise Pezzaioli" userId="360b41a0-b242-48d2-b707-f5fa57585d53" providerId="ADAL" clId="{C26B9D57-5134-42B7-9B33-2E5289E513C9}" dt="2019-01-30T14:30:05.065" v="190" actId="1582"/>
          <ac:spMkLst>
            <pc:docMk/>
            <pc:sldMk cId="36917022" sldId="360"/>
            <ac:spMk id="15" creationId="{9368EDF4-3518-4536-82FA-CFC4F6A3870A}"/>
          </ac:spMkLst>
        </pc:spChg>
        <pc:spChg chg="add mod">
          <ac:chgData name="Louise Pezzaioli" userId="360b41a0-b242-48d2-b707-f5fa57585d53" providerId="ADAL" clId="{C26B9D57-5134-42B7-9B33-2E5289E513C9}" dt="2019-01-30T14:30:05.065" v="190" actId="1582"/>
          <ac:spMkLst>
            <pc:docMk/>
            <pc:sldMk cId="36917022" sldId="360"/>
            <ac:spMk id="16" creationId="{4BD4EF9D-949C-4956-86D0-B36B81B7BFC9}"/>
          </ac:spMkLst>
        </pc:spChg>
        <pc:spChg chg="add mod">
          <ac:chgData name="Louise Pezzaioli" userId="360b41a0-b242-48d2-b707-f5fa57585d53" providerId="ADAL" clId="{C26B9D57-5134-42B7-9B33-2E5289E513C9}" dt="2019-01-30T14:34:48.105" v="270" actId="1038"/>
          <ac:spMkLst>
            <pc:docMk/>
            <pc:sldMk cId="36917022" sldId="360"/>
            <ac:spMk id="17" creationId="{99D7977C-899E-4C93-835B-F3D7E55825CE}"/>
          </ac:spMkLst>
        </pc:spChg>
        <pc:spChg chg="mod">
          <ac:chgData name="Louise Pezzaioli" userId="360b41a0-b242-48d2-b707-f5fa57585d53" providerId="ADAL" clId="{C26B9D57-5134-42B7-9B33-2E5289E513C9}" dt="2019-01-30T14:29:21.831" v="185" actId="1076"/>
          <ac:spMkLst>
            <pc:docMk/>
            <pc:sldMk cId="36917022" sldId="360"/>
            <ac:spMk id="19" creationId="{5252A847-DE45-4FA3-A1F8-EEBEB845FF8E}"/>
          </ac:spMkLst>
        </pc:spChg>
        <pc:grpChg chg="add mod ord">
          <ac:chgData name="Louise Pezzaioli" userId="360b41a0-b242-48d2-b707-f5fa57585d53" providerId="ADAL" clId="{C26B9D57-5134-42B7-9B33-2E5289E513C9}" dt="2019-01-30T14:34:48.105" v="270" actId="1038"/>
          <ac:grpSpMkLst>
            <pc:docMk/>
            <pc:sldMk cId="36917022" sldId="360"/>
            <ac:grpSpMk id="2" creationId="{B7904D65-020A-46BD-A586-2A74E4869ECB}"/>
          </ac:grpSpMkLst>
        </pc:grpChg>
        <pc:graphicFrameChg chg="add mod modGraphic">
          <ac:chgData name="Louise Pezzaioli" userId="360b41a0-b242-48d2-b707-f5fa57585d53" providerId="ADAL" clId="{C26B9D57-5134-42B7-9B33-2E5289E513C9}" dt="2019-01-30T14:34:21.350" v="267" actId="1076"/>
          <ac:graphicFrameMkLst>
            <pc:docMk/>
            <pc:sldMk cId="36917022" sldId="360"/>
            <ac:graphicFrameMk id="6" creationId="{D3EE5E76-1B30-4411-8DED-C4E681C218A0}"/>
          </ac:graphicFrameMkLst>
        </pc:graphicFrameChg>
        <pc:graphicFrameChg chg="add del mod">
          <ac:chgData name="Louise Pezzaioli" userId="360b41a0-b242-48d2-b707-f5fa57585d53" providerId="ADAL" clId="{C26B9D57-5134-42B7-9B33-2E5289E513C9}" dt="2019-01-30T14:32:11.325" v="243" actId="478"/>
          <ac:graphicFrameMkLst>
            <pc:docMk/>
            <pc:sldMk cId="36917022" sldId="360"/>
            <ac:graphicFrameMk id="9" creationId="{C57E914A-FDC6-4C21-89EE-C6C02CEB7822}"/>
          </ac:graphicFrameMkLst>
        </pc:graphicFrameChg>
        <pc:graphicFrameChg chg="add mod ord modGraphic">
          <ac:chgData name="Louise Pezzaioli" userId="360b41a0-b242-48d2-b707-f5fa57585d53" providerId="ADAL" clId="{C26B9D57-5134-42B7-9B33-2E5289E513C9}" dt="2019-01-30T14:34:48.105" v="270" actId="1038"/>
          <ac:graphicFrameMkLst>
            <pc:docMk/>
            <pc:sldMk cId="36917022" sldId="360"/>
            <ac:graphicFrameMk id="10" creationId="{357B7732-D230-436E-BACA-64085F20A56D}"/>
          </ac:graphicFrameMkLst>
        </pc:graphicFrameChg>
        <pc:graphicFrameChg chg="add mod modGraphic">
          <ac:chgData name="Louise Pezzaioli" userId="360b41a0-b242-48d2-b707-f5fa57585d53" providerId="ADAL" clId="{C26B9D57-5134-42B7-9B33-2E5289E513C9}" dt="2019-01-30T14:34:48.105" v="270" actId="1038"/>
          <ac:graphicFrameMkLst>
            <pc:docMk/>
            <pc:sldMk cId="36917022" sldId="360"/>
            <ac:graphicFrameMk id="20" creationId="{DE5572CC-55D5-4C8B-8014-124AB4DB32E1}"/>
          </ac:graphicFrameMkLst>
        </pc:graphicFrameChg>
      </pc:sldChg>
      <pc:sldChg chg="addSp modSp">
        <pc:chgData name="Louise Pezzaioli" userId="360b41a0-b242-48d2-b707-f5fa57585d53" providerId="ADAL" clId="{C26B9D57-5134-42B7-9B33-2E5289E513C9}" dt="2019-01-30T15:33:20.025" v="1187" actId="1036"/>
        <pc:sldMkLst>
          <pc:docMk/>
          <pc:sldMk cId="1669721746" sldId="365"/>
        </pc:sldMkLst>
        <pc:spChg chg="mod">
          <ac:chgData name="Louise Pezzaioli" userId="360b41a0-b242-48d2-b707-f5fa57585d53" providerId="ADAL" clId="{C26B9D57-5134-42B7-9B33-2E5289E513C9}" dt="2019-01-30T15:32:46.908" v="1137" actId="20577"/>
          <ac:spMkLst>
            <pc:docMk/>
            <pc:sldMk cId="1669721746" sldId="365"/>
            <ac:spMk id="19" creationId="{5252A847-DE45-4FA3-A1F8-EEBEB845FF8E}"/>
          </ac:spMkLst>
        </pc:spChg>
        <pc:graphicFrameChg chg="add mod modGraphic">
          <ac:chgData name="Louise Pezzaioli" userId="360b41a0-b242-48d2-b707-f5fa57585d53" providerId="ADAL" clId="{C26B9D57-5134-42B7-9B33-2E5289E513C9}" dt="2019-01-30T15:33:20.025" v="1187" actId="1036"/>
          <ac:graphicFrameMkLst>
            <pc:docMk/>
            <pc:sldMk cId="1669721746" sldId="365"/>
            <ac:graphicFrameMk id="6" creationId="{6F397E83-1CA9-4755-878B-FCEE765CAB11}"/>
          </ac:graphicFrameMkLst>
        </pc:graphicFrameChg>
      </pc:sldChg>
      <pc:sldChg chg="modSp">
        <pc:chgData name="Louise Pezzaioli" userId="360b41a0-b242-48d2-b707-f5fa57585d53" providerId="ADAL" clId="{C26B9D57-5134-42B7-9B33-2E5289E513C9}" dt="2019-01-30T14:24:34.771" v="61" actId="20577"/>
        <pc:sldMkLst>
          <pc:docMk/>
          <pc:sldMk cId="332354265" sldId="366"/>
        </pc:sldMkLst>
        <pc:spChg chg="mod">
          <ac:chgData name="Louise Pezzaioli" userId="360b41a0-b242-48d2-b707-f5fa57585d53" providerId="ADAL" clId="{C26B9D57-5134-42B7-9B33-2E5289E513C9}" dt="2019-01-30T14:24:34.771" v="61" actId="20577"/>
          <ac:spMkLst>
            <pc:docMk/>
            <pc:sldMk cId="332354265" sldId="366"/>
            <ac:spMk id="19" creationId="{5252A847-DE45-4FA3-A1F8-EEBEB845FF8E}"/>
          </ac:spMkLst>
        </pc:spChg>
      </pc:sldChg>
      <pc:sldChg chg="addSp modSp add">
        <pc:chgData name="Louise Pezzaioli" userId="360b41a0-b242-48d2-b707-f5fa57585d53" providerId="ADAL" clId="{C26B9D57-5134-42B7-9B33-2E5289E513C9}" dt="2019-01-30T15:33:50.227" v="1276" actId="1036"/>
        <pc:sldMkLst>
          <pc:docMk/>
          <pc:sldMk cId="3147771118" sldId="367"/>
        </pc:sldMkLst>
        <pc:spChg chg="mod">
          <ac:chgData name="Louise Pezzaioli" userId="360b41a0-b242-48d2-b707-f5fa57585d53" providerId="ADAL" clId="{C26B9D57-5134-42B7-9B33-2E5289E513C9}" dt="2019-01-30T15:33:33.091" v="1226" actId="20577"/>
          <ac:spMkLst>
            <pc:docMk/>
            <pc:sldMk cId="3147771118" sldId="367"/>
            <ac:spMk id="19" creationId="{5252A847-DE45-4FA3-A1F8-EEBEB845FF8E}"/>
          </ac:spMkLst>
        </pc:spChg>
        <pc:graphicFrameChg chg="mod">
          <ac:chgData name="Louise Pezzaioli" userId="360b41a0-b242-48d2-b707-f5fa57585d53" providerId="ADAL" clId="{C26B9D57-5134-42B7-9B33-2E5289E513C9}" dt="2019-01-30T15:33:50.227" v="1276" actId="1036"/>
          <ac:graphicFrameMkLst>
            <pc:docMk/>
            <pc:sldMk cId="3147771118" sldId="367"/>
            <ac:graphicFrameMk id="6" creationId="{6F397E83-1CA9-4755-878B-FCEE765CAB11}"/>
          </ac:graphicFrameMkLst>
        </pc:graphicFrameChg>
        <pc:cxnChg chg="add mod">
          <ac:chgData name="Louise Pezzaioli" userId="360b41a0-b242-48d2-b707-f5fa57585d53" providerId="ADAL" clId="{C26B9D57-5134-42B7-9B33-2E5289E513C9}" dt="2019-01-30T15:33:50.227" v="1276" actId="1036"/>
          <ac:cxnSpMkLst>
            <pc:docMk/>
            <pc:sldMk cId="3147771118" sldId="367"/>
            <ac:cxnSpMk id="9" creationId="{294566B8-0283-419A-9088-7B282BA6C558}"/>
          </ac:cxnSpMkLst>
        </pc:cxnChg>
        <pc:cxnChg chg="add mod">
          <ac:chgData name="Louise Pezzaioli" userId="360b41a0-b242-48d2-b707-f5fa57585d53" providerId="ADAL" clId="{C26B9D57-5134-42B7-9B33-2E5289E513C9}" dt="2019-01-30T15:33:50.227" v="1276" actId="1036"/>
          <ac:cxnSpMkLst>
            <pc:docMk/>
            <pc:sldMk cId="3147771118" sldId="367"/>
            <ac:cxnSpMk id="10" creationId="{F042872A-134E-4249-A806-5F2A3881827B}"/>
          </ac:cxnSpMkLst>
        </pc:cxnChg>
        <pc:cxnChg chg="add mod">
          <ac:chgData name="Louise Pezzaioli" userId="360b41a0-b242-48d2-b707-f5fa57585d53" providerId="ADAL" clId="{C26B9D57-5134-42B7-9B33-2E5289E513C9}" dt="2019-01-30T15:33:50.227" v="1276" actId="1036"/>
          <ac:cxnSpMkLst>
            <pc:docMk/>
            <pc:sldMk cId="3147771118" sldId="367"/>
            <ac:cxnSpMk id="11" creationId="{08D3ADC6-E677-40DA-876E-1FB14B7870A1}"/>
          </ac:cxnSpMkLst>
        </pc:cxnChg>
        <pc:cxnChg chg="add mod">
          <ac:chgData name="Louise Pezzaioli" userId="360b41a0-b242-48d2-b707-f5fa57585d53" providerId="ADAL" clId="{C26B9D57-5134-42B7-9B33-2E5289E513C9}" dt="2019-01-30T15:33:50.227" v="1276" actId="1036"/>
          <ac:cxnSpMkLst>
            <pc:docMk/>
            <pc:sldMk cId="3147771118" sldId="367"/>
            <ac:cxnSpMk id="13" creationId="{42F8FA7B-CA53-4DD0-AE94-BE39A8E638B8}"/>
          </ac:cxnSpMkLst>
        </pc:cxnChg>
      </pc:sldChg>
      <pc:sldChg chg="addSp modSp add">
        <pc:chgData name="Louise Pezzaioli" userId="360b41a0-b242-48d2-b707-f5fa57585d53" providerId="ADAL" clId="{C26B9D57-5134-42B7-9B33-2E5289E513C9}" dt="2019-01-30T14:38:50.468" v="369" actId="1076"/>
        <pc:sldMkLst>
          <pc:docMk/>
          <pc:sldMk cId="3029774830" sldId="368"/>
        </pc:sldMkLst>
        <pc:spChg chg="mod">
          <ac:chgData name="Louise Pezzaioli" userId="360b41a0-b242-48d2-b707-f5fa57585d53" providerId="ADAL" clId="{C26B9D57-5134-42B7-9B33-2E5289E513C9}" dt="2019-01-30T14:37:32.884" v="312" actId="207"/>
          <ac:spMkLst>
            <pc:docMk/>
            <pc:sldMk cId="3029774830" sldId="368"/>
            <ac:spMk id="19" creationId="{5252A847-DE45-4FA3-A1F8-EEBEB845FF8E}"/>
          </ac:spMkLst>
        </pc:spChg>
        <pc:graphicFrameChg chg="add mod modGraphic">
          <ac:chgData name="Louise Pezzaioli" userId="360b41a0-b242-48d2-b707-f5fa57585d53" providerId="ADAL" clId="{C26B9D57-5134-42B7-9B33-2E5289E513C9}" dt="2019-01-30T14:38:50.468" v="369" actId="1076"/>
          <ac:graphicFrameMkLst>
            <pc:docMk/>
            <pc:sldMk cId="3029774830" sldId="368"/>
            <ac:graphicFrameMk id="6" creationId="{3965AF1E-054A-402B-9F64-190E273FAF3C}"/>
          </ac:graphicFrameMkLst>
        </pc:graphicFrameChg>
      </pc:sldChg>
      <pc:sldChg chg="addSp modSp add">
        <pc:chgData name="Louise Pezzaioli" userId="360b41a0-b242-48d2-b707-f5fa57585d53" providerId="ADAL" clId="{C26B9D57-5134-42B7-9B33-2E5289E513C9}" dt="2019-01-30T14:42:03.301" v="441"/>
        <pc:sldMkLst>
          <pc:docMk/>
          <pc:sldMk cId="196679450" sldId="369"/>
        </pc:sldMkLst>
        <pc:spChg chg="mod">
          <ac:chgData name="Louise Pezzaioli" userId="360b41a0-b242-48d2-b707-f5fa57585d53" providerId="ADAL" clId="{C26B9D57-5134-42B7-9B33-2E5289E513C9}" dt="2019-01-30T14:40:31.998" v="388" actId="207"/>
          <ac:spMkLst>
            <pc:docMk/>
            <pc:sldMk cId="196679450" sldId="369"/>
            <ac:spMk id="19" creationId="{5252A847-DE45-4FA3-A1F8-EEBEB845FF8E}"/>
          </ac:spMkLst>
        </pc:spChg>
        <pc:graphicFrameChg chg="add mod modGraphic">
          <ac:chgData name="Louise Pezzaioli" userId="360b41a0-b242-48d2-b707-f5fa57585d53" providerId="ADAL" clId="{C26B9D57-5134-42B7-9B33-2E5289E513C9}" dt="2019-01-30T14:41:01.634" v="410"/>
          <ac:graphicFrameMkLst>
            <pc:docMk/>
            <pc:sldMk cId="196679450" sldId="369"/>
            <ac:graphicFrameMk id="6" creationId="{F011B089-7889-421D-8F6B-79454755390B}"/>
          </ac:graphicFrameMkLst>
        </pc:graphicFrameChg>
        <pc:graphicFrameChg chg="add mod modGraphic">
          <ac:chgData name="Louise Pezzaioli" userId="360b41a0-b242-48d2-b707-f5fa57585d53" providerId="ADAL" clId="{C26B9D57-5134-42B7-9B33-2E5289E513C9}" dt="2019-01-30T14:42:03.301" v="441"/>
          <ac:graphicFrameMkLst>
            <pc:docMk/>
            <pc:sldMk cId="196679450" sldId="369"/>
            <ac:graphicFrameMk id="9" creationId="{E1A605FB-FA41-4391-8FDB-EC70B1A7527A}"/>
          </ac:graphicFrameMkLst>
        </pc:graphicFrameChg>
        <pc:graphicFrameChg chg="add mod modGraphic">
          <ac:chgData name="Louise Pezzaioli" userId="360b41a0-b242-48d2-b707-f5fa57585d53" providerId="ADAL" clId="{C26B9D57-5134-42B7-9B33-2E5289E513C9}" dt="2019-01-30T14:42:01.167" v="440"/>
          <ac:graphicFrameMkLst>
            <pc:docMk/>
            <pc:sldMk cId="196679450" sldId="369"/>
            <ac:graphicFrameMk id="10" creationId="{EAAE4F7C-DD5B-4044-87F3-BED474ABA7EC}"/>
          </ac:graphicFrameMkLst>
        </pc:graphicFrameChg>
      </pc:sldChg>
      <pc:sldChg chg="addSp modSp add">
        <pc:chgData name="Louise Pezzaioli" userId="360b41a0-b242-48d2-b707-f5fa57585d53" providerId="ADAL" clId="{C26B9D57-5134-42B7-9B33-2E5289E513C9}" dt="2019-01-30T15:22:24.901" v="1098" actId="1035"/>
        <pc:sldMkLst>
          <pc:docMk/>
          <pc:sldMk cId="3053118020" sldId="370"/>
        </pc:sldMkLst>
        <pc:spChg chg="mod">
          <ac:chgData name="Louise Pezzaioli" userId="360b41a0-b242-48d2-b707-f5fa57585d53" providerId="ADAL" clId="{C26B9D57-5134-42B7-9B33-2E5289E513C9}" dt="2019-01-30T15:22:24.901" v="1098" actId="1035"/>
          <ac:spMkLst>
            <pc:docMk/>
            <pc:sldMk cId="3053118020" sldId="370"/>
            <ac:spMk id="19" creationId="{5252A847-DE45-4FA3-A1F8-EEBEB845FF8E}"/>
          </ac:spMkLst>
        </pc:spChg>
        <pc:graphicFrameChg chg="add mod modGraphic">
          <ac:chgData name="Louise Pezzaioli" userId="360b41a0-b242-48d2-b707-f5fa57585d53" providerId="ADAL" clId="{C26B9D57-5134-42B7-9B33-2E5289E513C9}" dt="2019-01-30T15:22:10.282" v="1091" actId="20577"/>
          <ac:graphicFrameMkLst>
            <pc:docMk/>
            <pc:sldMk cId="3053118020" sldId="370"/>
            <ac:graphicFrameMk id="6" creationId="{6D0A8C7B-0C9F-41C6-914D-5C0A2C3F1C87}"/>
          </ac:graphicFrameMkLst>
        </pc:graphicFrameChg>
      </pc:sldChg>
      <pc:sldChg chg="add del">
        <pc:chgData name="Louise Pezzaioli" userId="360b41a0-b242-48d2-b707-f5fa57585d53" providerId="ADAL" clId="{C26B9D57-5134-42B7-9B33-2E5289E513C9}" dt="2019-01-30T14:34:09.469" v="266" actId="2696"/>
        <pc:sldMkLst>
          <pc:docMk/>
          <pc:sldMk cId="594675903" sldId="371"/>
        </pc:sldMkLst>
      </pc:sldChg>
      <pc:sldChg chg="addSp modSp add">
        <pc:chgData name="Louise Pezzaioli" userId="360b41a0-b242-48d2-b707-f5fa57585d53" providerId="ADAL" clId="{C26B9D57-5134-42B7-9B33-2E5289E513C9}" dt="2019-01-30T14:37:05.815" v="309" actId="12789"/>
        <pc:sldMkLst>
          <pc:docMk/>
          <pc:sldMk cId="2960976292" sldId="371"/>
        </pc:sldMkLst>
        <pc:spChg chg="add mod">
          <ac:chgData name="Louise Pezzaioli" userId="360b41a0-b242-48d2-b707-f5fa57585d53" providerId="ADAL" clId="{C26B9D57-5134-42B7-9B33-2E5289E513C9}" dt="2019-01-30T14:37:05.815" v="309" actId="12789"/>
          <ac:spMkLst>
            <pc:docMk/>
            <pc:sldMk cId="2960976292" sldId="371"/>
            <ac:spMk id="3" creationId="{61A4E4EE-0A2F-438C-B4AF-5C3BE99E3B3F}"/>
          </ac:spMkLst>
        </pc:spChg>
        <pc:spChg chg="mod">
          <ac:chgData name="Louise Pezzaioli" userId="360b41a0-b242-48d2-b707-f5fa57585d53" providerId="ADAL" clId="{C26B9D57-5134-42B7-9B33-2E5289E513C9}" dt="2019-01-30T14:35:09.172" v="272" actId="207"/>
          <ac:spMkLst>
            <pc:docMk/>
            <pc:sldMk cId="2960976292" sldId="371"/>
            <ac:spMk id="11" creationId="{89BCDC5A-5553-406C-A57F-394680AE04AA}"/>
          </ac:spMkLst>
        </pc:spChg>
        <pc:spChg chg="mod">
          <ac:chgData name="Louise Pezzaioli" userId="360b41a0-b242-48d2-b707-f5fa57585d53" providerId="ADAL" clId="{C26B9D57-5134-42B7-9B33-2E5289E513C9}" dt="2019-01-30T14:35:53.155" v="284" actId="208"/>
          <ac:spMkLst>
            <pc:docMk/>
            <pc:sldMk cId="2960976292" sldId="371"/>
            <ac:spMk id="13" creationId="{DE88589E-6EBE-4E3D-8BCF-905211EED4A4}"/>
          </ac:spMkLst>
        </pc:spChg>
        <pc:spChg chg="mod">
          <ac:chgData name="Louise Pezzaioli" userId="360b41a0-b242-48d2-b707-f5fa57585d53" providerId="ADAL" clId="{C26B9D57-5134-42B7-9B33-2E5289E513C9}" dt="2019-01-30T14:35:29.545" v="278" actId="208"/>
          <ac:spMkLst>
            <pc:docMk/>
            <pc:sldMk cId="2960976292" sldId="371"/>
            <ac:spMk id="14" creationId="{D23D4D6F-7066-446E-B321-2D8FB547215E}"/>
          </ac:spMkLst>
        </pc:spChg>
        <pc:spChg chg="mod">
          <ac:chgData name="Louise Pezzaioli" userId="360b41a0-b242-48d2-b707-f5fa57585d53" providerId="ADAL" clId="{C26B9D57-5134-42B7-9B33-2E5289E513C9}" dt="2019-01-30T14:35:26.414" v="277" actId="208"/>
          <ac:spMkLst>
            <pc:docMk/>
            <pc:sldMk cId="2960976292" sldId="371"/>
            <ac:spMk id="15" creationId="{9368EDF4-3518-4536-82FA-CFC4F6A3870A}"/>
          </ac:spMkLst>
        </pc:spChg>
        <pc:spChg chg="mod">
          <ac:chgData name="Louise Pezzaioli" userId="360b41a0-b242-48d2-b707-f5fa57585d53" providerId="ADAL" clId="{C26B9D57-5134-42B7-9B33-2E5289E513C9}" dt="2019-01-30T14:35:56.163" v="285" actId="208"/>
          <ac:spMkLst>
            <pc:docMk/>
            <pc:sldMk cId="2960976292" sldId="371"/>
            <ac:spMk id="16" creationId="{4BD4EF9D-949C-4956-86D0-B36B81B7BFC9}"/>
          </ac:spMkLst>
        </pc:spChg>
        <pc:spChg chg="mod">
          <ac:chgData name="Louise Pezzaioli" userId="360b41a0-b242-48d2-b707-f5fa57585d53" providerId="ADAL" clId="{C26B9D57-5134-42B7-9B33-2E5289E513C9}" dt="2019-01-30T14:35:38.737" v="280" actId="207"/>
          <ac:spMkLst>
            <pc:docMk/>
            <pc:sldMk cId="2960976292" sldId="371"/>
            <ac:spMk id="17" creationId="{99D7977C-899E-4C93-835B-F3D7E55825CE}"/>
          </ac:spMkLst>
        </pc:spChg>
        <pc:spChg chg="mod">
          <ac:chgData name="Louise Pezzaioli" userId="360b41a0-b242-48d2-b707-f5fa57585d53" providerId="ADAL" clId="{C26B9D57-5134-42B7-9B33-2E5289E513C9}" dt="2019-01-30T14:36:47.116" v="307" actId="1076"/>
          <ac:spMkLst>
            <pc:docMk/>
            <pc:sldMk cId="2960976292" sldId="371"/>
            <ac:spMk id="19" creationId="{5252A847-DE45-4FA3-A1F8-EEBEB845FF8E}"/>
          </ac:spMkLst>
        </pc:spChg>
        <pc:spChg chg="add mod">
          <ac:chgData name="Louise Pezzaioli" userId="360b41a0-b242-48d2-b707-f5fa57585d53" providerId="ADAL" clId="{C26B9D57-5134-42B7-9B33-2E5289E513C9}" dt="2019-01-30T14:37:05.815" v="309" actId="12789"/>
          <ac:spMkLst>
            <pc:docMk/>
            <pc:sldMk cId="2960976292" sldId="371"/>
            <ac:spMk id="21" creationId="{2EA9FAE9-8DF5-48E4-8C5D-8D8A93C29D1D}"/>
          </ac:spMkLst>
        </pc:spChg>
        <pc:graphicFrameChg chg="mod modGraphic">
          <ac:chgData name="Louise Pezzaioli" userId="360b41a0-b242-48d2-b707-f5fa57585d53" providerId="ADAL" clId="{C26B9D57-5134-42B7-9B33-2E5289E513C9}" dt="2019-01-30T14:35:46.213" v="283" actId="572"/>
          <ac:graphicFrameMkLst>
            <pc:docMk/>
            <pc:sldMk cId="2960976292" sldId="371"/>
            <ac:graphicFrameMk id="10" creationId="{357B7732-D230-436E-BACA-64085F20A56D}"/>
          </ac:graphicFrameMkLst>
        </pc:graphicFrameChg>
        <pc:graphicFrameChg chg="mod modGraphic">
          <ac:chgData name="Louise Pezzaioli" userId="360b41a0-b242-48d2-b707-f5fa57585d53" providerId="ADAL" clId="{C26B9D57-5134-42B7-9B33-2E5289E513C9}" dt="2019-01-30T14:35:19.581" v="276" actId="572"/>
          <ac:graphicFrameMkLst>
            <pc:docMk/>
            <pc:sldMk cId="2960976292" sldId="371"/>
            <ac:graphicFrameMk id="20" creationId="{DE5572CC-55D5-4C8B-8014-124AB4DB32E1}"/>
          </ac:graphicFrameMkLst>
        </pc:graphicFrameChg>
      </pc:sldChg>
      <pc:sldChg chg="addSp modSp add">
        <pc:chgData name="Louise Pezzaioli" userId="360b41a0-b242-48d2-b707-f5fa57585d53" providerId="ADAL" clId="{C26B9D57-5134-42B7-9B33-2E5289E513C9}" dt="2019-01-30T14:40:14.382" v="385" actId="14100"/>
        <pc:sldMkLst>
          <pc:docMk/>
          <pc:sldMk cId="1744890127" sldId="372"/>
        </pc:sldMkLst>
        <pc:cxnChg chg="add mod">
          <ac:chgData name="Louise Pezzaioli" userId="360b41a0-b242-48d2-b707-f5fa57585d53" providerId="ADAL" clId="{C26B9D57-5134-42B7-9B33-2E5289E513C9}" dt="2019-01-30T14:40:14.382" v="385" actId="14100"/>
          <ac:cxnSpMkLst>
            <pc:docMk/>
            <pc:sldMk cId="1744890127" sldId="372"/>
            <ac:cxnSpMk id="9" creationId="{6FAD9777-ED9C-44AD-8ADE-883FB028828D}"/>
          </ac:cxnSpMkLst>
        </pc:cxnChg>
        <pc:cxnChg chg="add mod">
          <ac:chgData name="Louise Pezzaioli" userId="360b41a0-b242-48d2-b707-f5fa57585d53" providerId="ADAL" clId="{C26B9D57-5134-42B7-9B33-2E5289E513C9}" dt="2019-01-30T14:40:02.283" v="383" actId="14100"/>
          <ac:cxnSpMkLst>
            <pc:docMk/>
            <pc:sldMk cId="1744890127" sldId="372"/>
            <ac:cxnSpMk id="10" creationId="{057393E4-65FC-4CB5-8AA2-0418CC9F46CD}"/>
          </ac:cxnSpMkLst>
        </pc:cxnChg>
        <pc:cxnChg chg="add mod">
          <ac:chgData name="Louise Pezzaioli" userId="360b41a0-b242-48d2-b707-f5fa57585d53" providerId="ADAL" clId="{C26B9D57-5134-42B7-9B33-2E5289E513C9}" dt="2019-01-30T14:39:54.116" v="382" actId="14100"/>
          <ac:cxnSpMkLst>
            <pc:docMk/>
            <pc:sldMk cId="1744890127" sldId="372"/>
            <ac:cxnSpMk id="13" creationId="{DB6B7A2F-BE29-40C2-8197-4EFC37721FBF}"/>
          </ac:cxnSpMkLst>
        </pc:cxnChg>
      </pc:sldChg>
      <pc:sldChg chg="addSp modSp add">
        <pc:chgData name="Louise Pezzaioli" userId="360b41a0-b242-48d2-b707-f5fa57585d53" providerId="ADAL" clId="{C26B9D57-5134-42B7-9B33-2E5289E513C9}" dt="2019-01-30T14:42:49.616" v="464" actId="572"/>
        <pc:sldMkLst>
          <pc:docMk/>
          <pc:sldMk cId="3393173273" sldId="373"/>
        </pc:sldMkLst>
        <pc:graphicFrameChg chg="modGraphic">
          <ac:chgData name="Louise Pezzaioli" userId="360b41a0-b242-48d2-b707-f5fa57585d53" providerId="ADAL" clId="{C26B9D57-5134-42B7-9B33-2E5289E513C9}" dt="2019-01-30T14:42:26.649" v="453" actId="20577"/>
          <ac:graphicFrameMkLst>
            <pc:docMk/>
            <pc:sldMk cId="3393173273" sldId="373"/>
            <ac:graphicFrameMk id="6" creationId="{F011B089-7889-421D-8F6B-79454755390B}"/>
          </ac:graphicFrameMkLst>
        </pc:graphicFrameChg>
        <pc:graphicFrameChg chg="add mod modGraphic">
          <ac:chgData name="Louise Pezzaioli" userId="360b41a0-b242-48d2-b707-f5fa57585d53" providerId="ADAL" clId="{C26B9D57-5134-42B7-9B33-2E5289E513C9}" dt="2019-01-30T14:42:49.616" v="464" actId="572"/>
          <ac:graphicFrameMkLst>
            <pc:docMk/>
            <pc:sldMk cId="3393173273" sldId="373"/>
            <ac:graphicFrameMk id="11" creationId="{8899373C-2386-4058-8E91-FC2D0E91B90B}"/>
          </ac:graphicFrameMkLst>
        </pc:graphicFrameChg>
      </pc:sldChg>
      <pc:sldChg chg="addSp modSp add">
        <pc:chgData name="Louise Pezzaioli" userId="360b41a0-b242-48d2-b707-f5fa57585d53" providerId="ADAL" clId="{C26B9D57-5134-42B7-9B33-2E5289E513C9}" dt="2019-01-30T15:22:03.278" v="1088" actId="20577"/>
        <pc:sldMkLst>
          <pc:docMk/>
          <pc:sldMk cId="557053187" sldId="374"/>
        </pc:sldMkLst>
        <pc:spChg chg="mod">
          <ac:chgData name="Louise Pezzaioli" userId="360b41a0-b242-48d2-b707-f5fa57585d53" providerId="ADAL" clId="{C26B9D57-5134-42B7-9B33-2E5289E513C9}" dt="2019-01-30T14:44:37.905" v="524" actId="207"/>
          <ac:spMkLst>
            <pc:docMk/>
            <pc:sldMk cId="557053187" sldId="374"/>
            <ac:spMk id="19" creationId="{5252A847-DE45-4FA3-A1F8-EEBEB845FF8E}"/>
          </ac:spMkLst>
        </pc:spChg>
        <pc:graphicFrameChg chg="modGraphic">
          <ac:chgData name="Louise Pezzaioli" userId="360b41a0-b242-48d2-b707-f5fa57585d53" providerId="ADAL" clId="{C26B9D57-5134-42B7-9B33-2E5289E513C9}" dt="2019-01-30T15:22:03.278" v="1088" actId="20577"/>
          <ac:graphicFrameMkLst>
            <pc:docMk/>
            <pc:sldMk cId="557053187" sldId="374"/>
            <ac:graphicFrameMk id="6" creationId="{6D0A8C7B-0C9F-41C6-914D-5C0A2C3F1C87}"/>
          </ac:graphicFrameMkLst>
        </pc:graphicFrameChg>
        <pc:graphicFrameChg chg="add mod modGraphic">
          <ac:chgData name="Louise Pezzaioli" userId="360b41a0-b242-48d2-b707-f5fa57585d53" providerId="ADAL" clId="{C26B9D57-5134-42B7-9B33-2E5289E513C9}" dt="2019-01-30T14:44:48.661" v="532" actId="572"/>
          <ac:graphicFrameMkLst>
            <pc:docMk/>
            <pc:sldMk cId="557053187" sldId="374"/>
            <ac:graphicFrameMk id="9" creationId="{D5EF84F1-52BB-4DA7-8C85-ED9D5485B35F}"/>
          </ac:graphicFrameMkLst>
        </pc:graphicFrameChg>
      </pc:sldChg>
      <pc:sldChg chg="addSp modSp add del ord">
        <pc:chgData name="Louise Pezzaioli" userId="360b41a0-b242-48d2-b707-f5fa57585d53" providerId="ADAL" clId="{C26B9D57-5134-42B7-9B33-2E5289E513C9}" dt="2019-01-30T15:04:39.821" v="1082" actId="2696"/>
        <pc:sldMkLst>
          <pc:docMk/>
          <pc:sldMk cId="1902800960" sldId="375"/>
        </pc:sldMkLst>
        <pc:spChg chg="mod">
          <ac:chgData name="Louise Pezzaioli" userId="360b41a0-b242-48d2-b707-f5fa57585d53" providerId="ADAL" clId="{C26B9D57-5134-42B7-9B33-2E5289E513C9}" dt="2019-01-30T15:02:59.229" v="981" actId="20577"/>
          <ac:spMkLst>
            <pc:docMk/>
            <pc:sldMk cId="1902800960" sldId="375"/>
            <ac:spMk id="19" creationId="{5252A847-DE45-4FA3-A1F8-EEBEB845FF8E}"/>
          </ac:spMkLst>
        </pc:spChg>
        <pc:graphicFrameChg chg="add mod modGraphic">
          <ac:chgData name="Louise Pezzaioli" userId="360b41a0-b242-48d2-b707-f5fa57585d53" providerId="ADAL" clId="{C26B9D57-5134-42B7-9B33-2E5289E513C9}" dt="2019-01-30T15:03:24.900" v="989" actId="1076"/>
          <ac:graphicFrameMkLst>
            <pc:docMk/>
            <pc:sldMk cId="1902800960" sldId="375"/>
            <ac:graphicFrameMk id="6" creationId="{D81111B3-ED91-45F0-87D0-94F1696D6013}"/>
          </ac:graphicFrameMkLst>
        </pc:graphicFrameChg>
        <pc:graphicFrameChg chg="add mod modGraphic">
          <ac:chgData name="Louise Pezzaioli" userId="360b41a0-b242-48d2-b707-f5fa57585d53" providerId="ADAL" clId="{C26B9D57-5134-42B7-9B33-2E5289E513C9}" dt="2019-01-30T15:03:58.305" v="1001" actId="1035"/>
          <ac:graphicFrameMkLst>
            <pc:docMk/>
            <pc:sldMk cId="1902800960" sldId="375"/>
            <ac:graphicFrameMk id="9" creationId="{DF496FE9-D37E-4551-8BFD-47C842C53F88}"/>
          </ac:graphicFrameMkLst>
        </pc:graphicFrameChg>
      </pc:sldChg>
      <pc:sldChg chg="addSp modSp add">
        <pc:chgData name="Louise Pezzaioli" userId="360b41a0-b242-48d2-b707-f5fa57585d53" providerId="ADAL" clId="{C26B9D57-5134-42B7-9B33-2E5289E513C9}" dt="2019-01-30T14:49:15.982" v="742" actId="20577"/>
        <pc:sldMkLst>
          <pc:docMk/>
          <pc:sldMk cId="4185228259" sldId="376"/>
        </pc:sldMkLst>
        <pc:spChg chg="mod">
          <ac:chgData name="Louise Pezzaioli" userId="360b41a0-b242-48d2-b707-f5fa57585d53" providerId="ADAL" clId="{C26B9D57-5134-42B7-9B33-2E5289E513C9}" dt="2019-01-30T14:49:15.982" v="742" actId="20577"/>
          <ac:spMkLst>
            <pc:docMk/>
            <pc:sldMk cId="4185228259" sldId="376"/>
            <ac:spMk id="19" creationId="{5252A847-DE45-4FA3-A1F8-EEBEB845FF8E}"/>
          </ac:spMkLst>
        </pc:spChg>
        <pc:graphicFrameChg chg="mod modGraphic">
          <ac:chgData name="Louise Pezzaioli" userId="360b41a0-b242-48d2-b707-f5fa57585d53" providerId="ADAL" clId="{C26B9D57-5134-42B7-9B33-2E5289E513C9}" dt="2019-01-30T14:48:56.064" v="717" actId="20577"/>
          <ac:graphicFrameMkLst>
            <pc:docMk/>
            <pc:sldMk cId="4185228259" sldId="376"/>
            <ac:graphicFrameMk id="6" creationId="{A2BDD38D-549C-4DEC-824F-6956A488ECF8}"/>
          </ac:graphicFrameMkLst>
        </pc:graphicFrameChg>
        <pc:graphicFrameChg chg="mod modGraphic">
          <ac:chgData name="Louise Pezzaioli" userId="360b41a0-b242-48d2-b707-f5fa57585d53" providerId="ADAL" clId="{C26B9D57-5134-42B7-9B33-2E5289E513C9}" dt="2019-01-30T14:48:59.840" v="721" actId="20577"/>
          <ac:graphicFrameMkLst>
            <pc:docMk/>
            <pc:sldMk cId="4185228259" sldId="376"/>
            <ac:graphicFrameMk id="9" creationId="{8443EF93-DAEE-41B9-8E74-F61B0BFE1DB3}"/>
          </ac:graphicFrameMkLst>
        </pc:graphicFrameChg>
        <pc:graphicFrameChg chg="add mod modGraphic">
          <ac:chgData name="Louise Pezzaioli" userId="360b41a0-b242-48d2-b707-f5fa57585d53" providerId="ADAL" clId="{C26B9D57-5134-42B7-9B33-2E5289E513C9}" dt="2019-01-30T14:49:06.251" v="728" actId="20577"/>
          <ac:graphicFrameMkLst>
            <pc:docMk/>
            <pc:sldMk cId="4185228259" sldId="376"/>
            <ac:graphicFrameMk id="15" creationId="{4DCC41DF-0BAF-4D18-9AE6-2941B0E60D75}"/>
          </ac:graphicFrameMkLst>
        </pc:graphicFrameChg>
        <pc:graphicFrameChg chg="add mod modGraphic">
          <ac:chgData name="Louise Pezzaioli" userId="360b41a0-b242-48d2-b707-f5fa57585d53" providerId="ADAL" clId="{C26B9D57-5134-42B7-9B33-2E5289E513C9}" dt="2019-01-30T14:49:09.645" v="732" actId="20577"/>
          <ac:graphicFrameMkLst>
            <pc:docMk/>
            <pc:sldMk cId="4185228259" sldId="376"/>
            <ac:graphicFrameMk id="16" creationId="{606EBA66-8446-4539-8901-1F50D570FE15}"/>
          </ac:graphicFrameMkLst>
        </pc:graphicFrameChg>
      </pc:sldChg>
      <pc:sldChg chg="modSp add">
        <pc:chgData name="Louise Pezzaioli" userId="360b41a0-b242-48d2-b707-f5fa57585d53" providerId="ADAL" clId="{C26B9D57-5134-42B7-9B33-2E5289E513C9}" dt="2019-01-30T14:53:57.139" v="884" actId="5793"/>
        <pc:sldMkLst>
          <pc:docMk/>
          <pc:sldMk cId="2559519100" sldId="377"/>
        </pc:sldMkLst>
        <pc:spChg chg="mod">
          <ac:chgData name="Louise Pezzaioli" userId="360b41a0-b242-48d2-b707-f5fa57585d53" providerId="ADAL" clId="{C26B9D57-5134-42B7-9B33-2E5289E513C9}" dt="2019-01-30T14:53:57.139" v="884" actId="5793"/>
          <ac:spMkLst>
            <pc:docMk/>
            <pc:sldMk cId="2559519100" sldId="377"/>
            <ac:spMk id="19" creationId="{5252A847-DE45-4FA3-A1F8-EEBEB845FF8E}"/>
          </ac:spMkLst>
        </pc:spChg>
      </pc:sldChg>
      <pc:sldChg chg="addSp modSp add">
        <pc:chgData name="Louise Pezzaioli" userId="360b41a0-b242-48d2-b707-f5fa57585d53" providerId="ADAL" clId="{C26B9D57-5134-42B7-9B33-2E5289E513C9}" dt="2019-01-30T14:59:55.546" v="976" actId="207"/>
        <pc:sldMkLst>
          <pc:docMk/>
          <pc:sldMk cId="2726814957" sldId="378"/>
        </pc:sldMkLst>
        <pc:spChg chg="mod">
          <ac:chgData name="Louise Pezzaioli" userId="360b41a0-b242-48d2-b707-f5fa57585d53" providerId="ADAL" clId="{C26B9D57-5134-42B7-9B33-2E5289E513C9}" dt="2019-01-30T14:59:32.537" v="970" actId="207"/>
          <ac:spMkLst>
            <pc:docMk/>
            <pc:sldMk cId="2726814957" sldId="378"/>
            <ac:spMk id="19" creationId="{5252A847-DE45-4FA3-A1F8-EEBEB845FF8E}"/>
          </ac:spMkLst>
        </pc:spChg>
        <pc:graphicFrameChg chg="add mod modGraphic">
          <ac:chgData name="Louise Pezzaioli" userId="360b41a0-b242-48d2-b707-f5fa57585d53" providerId="ADAL" clId="{C26B9D57-5134-42B7-9B33-2E5289E513C9}" dt="2019-01-30T14:59:41.344" v="974" actId="572"/>
          <ac:graphicFrameMkLst>
            <pc:docMk/>
            <pc:sldMk cId="2726814957" sldId="378"/>
            <ac:graphicFrameMk id="14" creationId="{CAB61F83-D5A7-4186-BB82-1485BCB24350}"/>
          </ac:graphicFrameMkLst>
        </pc:graphicFrameChg>
        <pc:graphicFrameChg chg="add mod modGraphic">
          <ac:chgData name="Louise Pezzaioli" userId="360b41a0-b242-48d2-b707-f5fa57585d53" providerId="ADAL" clId="{C26B9D57-5134-42B7-9B33-2E5289E513C9}" dt="2019-01-30T14:59:55.546" v="976" actId="207"/>
          <ac:graphicFrameMkLst>
            <pc:docMk/>
            <pc:sldMk cId="2726814957" sldId="378"/>
            <ac:graphicFrameMk id="15" creationId="{C4B07FBC-A260-4167-9893-63ABD7AE1CD7}"/>
          </ac:graphicFrameMkLst>
        </pc:graphicFrameChg>
      </pc:sldChg>
      <pc:sldChg chg="modSp add">
        <pc:chgData name="Louise Pezzaioli" userId="360b41a0-b242-48d2-b707-f5fa57585d53" providerId="ADAL" clId="{C26B9D57-5134-42B7-9B33-2E5289E513C9}" dt="2019-01-30T15:04:45.437" v="1083" actId="20577"/>
        <pc:sldMkLst>
          <pc:docMk/>
          <pc:sldMk cId="1772514318" sldId="379"/>
        </pc:sldMkLst>
        <pc:spChg chg="mod">
          <ac:chgData name="Louise Pezzaioli" userId="360b41a0-b242-48d2-b707-f5fa57585d53" providerId="ADAL" clId="{C26B9D57-5134-42B7-9B33-2E5289E513C9}" dt="2019-01-30T15:04:45.437" v="1083" actId="20577"/>
          <ac:spMkLst>
            <pc:docMk/>
            <pc:sldMk cId="1772514318" sldId="379"/>
            <ac:spMk id="19" creationId="{5252A847-DE45-4FA3-A1F8-EEBEB845FF8E}"/>
          </ac:spMkLst>
        </pc:spChg>
        <pc:graphicFrameChg chg="mod">
          <ac:chgData name="Louise Pezzaioli" userId="360b41a0-b242-48d2-b707-f5fa57585d53" providerId="ADAL" clId="{C26B9D57-5134-42B7-9B33-2E5289E513C9}" dt="2019-01-30T15:04:29.853" v="1080" actId="1035"/>
          <ac:graphicFrameMkLst>
            <pc:docMk/>
            <pc:sldMk cId="1772514318" sldId="379"/>
            <ac:graphicFrameMk id="6" creationId="{D81111B3-ED91-45F0-87D0-94F1696D6013}"/>
          </ac:graphicFrameMkLst>
        </pc:graphicFrameChg>
        <pc:graphicFrameChg chg="mod">
          <ac:chgData name="Louise Pezzaioli" userId="360b41a0-b242-48d2-b707-f5fa57585d53" providerId="ADAL" clId="{C26B9D57-5134-42B7-9B33-2E5289E513C9}" dt="2019-01-30T15:04:29.853" v="1080" actId="1035"/>
          <ac:graphicFrameMkLst>
            <pc:docMk/>
            <pc:sldMk cId="1772514318" sldId="379"/>
            <ac:graphicFrameMk id="9" creationId="{DF496FE9-D37E-4551-8BFD-47C842C53F88}"/>
          </ac:graphicFrameMkLst>
        </pc:graphicFrameChg>
      </pc:sldChg>
      <pc:sldChg chg="add">
        <pc:chgData name="Louise Pezzaioli" userId="360b41a0-b242-48d2-b707-f5fa57585d53" providerId="ADAL" clId="{C26B9D57-5134-42B7-9B33-2E5289E513C9}" dt="2019-01-30T15:04:37.833" v="1081"/>
        <pc:sldMkLst>
          <pc:docMk/>
          <pc:sldMk cId="927110876" sldId="380"/>
        </pc:sldMkLst>
      </pc:sldChg>
    </pc:docChg>
  </pc:docChgLst>
  <pc:docChgLst>
    <pc:chgData name="Jan Fitzpatrick" userId="d1b284ec-d1dd-4765-b823-b34899491c26" providerId="ADAL" clId="{5A5E4BBA-0813-441D-B489-A4A50BD834E9}"/>
    <pc:docChg chg="undo custSel modSld">
      <pc:chgData name="Jan Fitzpatrick" userId="d1b284ec-d1dd-4765-b823-b34899491c26" providerId="ADAL" clId="{5A5E4BBA-0813-441D-B489-A4A50BD834E9}" dt="2019-01-30T17:40:25.311" v="104"/>
      <pc:docMkLst>
        <pc:docMk/>
      </pc:docMkLst>
      <pc:sldChg chg="modSp">
        <pc:chgData name="Jan Fitzpatrick" userId="d1b284ec-d1dd-4765-b823-b34899491c26" providerId="ADAL" clId="{5A5E4BBA-0813-441D-B489-A4A50BD834E9}" dt="2019-01-30T17:36:51.766" v="10" actId="122"/>
        <pc:sldMkLst>
          <pc:docMk/>
          <pc:sldMk cId="1071900124" sldId="355"/>
        </pc:sldMkLst>
        <pc:spChg chg="mod">
          <ac:chgData name="Jan Fitzpatrick" userId="d1b284ec-d1dd-4765-b823-b34899491c26" providerId="ADAL" clId="{5A5E4BBA-0813-441D-B489-A4A50BD834E9}" dt="2019-01-30T17:36:51.766" v="10" actId="122"/>
          <ac:spMkLst>
            <pc:docMk/>
            <pc:sldMk cId="1071900124" sldId="355"/>
            <ac:spMk id="19" creationId="{5252A847-DE45-4FA3-A1F8-EEBEB845FF8E}"/>
          </ac:spMkLst>
        </pc:spChg>
      </pc:sldChg>
      <pc:sldChg chg="modSp">
        <pc:chgData name="Jan Fitzpatrick" userId="d1b284ec-d1dd-4765-b823-b34899491c26" providerId="ADAL" clId="{5A5E4BBA-0813-441D-B489-A4A50BD834E9}" dt="2019-01-30T17:35:54.398" v="2" actId="122"/>
        <pc:sldMkLst>
          <pc:docMk/>
          <pc:sldMk cId="36917022" sldId="360"/>
        </pc:sldMkLst>
        <pc:spChg chg="mod">
          <ac:chgData name="Jan Fitzpatrick" userId="d1b284ec-d1dd-4765-b823-b34899491c26" providerId="ADAL" clId="{5A5E4BBA-0813-441D-B489-A4A50BD834E9}" dt="2019-01-30T17:35:54.398" v="2" actId="122"/>
          <ac:spMkLst>
            <pc:docMk/>
            <pc:sldMk cId="36917022" sldId="360"/>
            <ac:spMk id="19" creationId="{5252A847-DE45-4FA3-A1F8-EEBEB845FF8E}"/>
          </ac:spMkLst>
        </pc:spChg>
      </pc:sldChg>
      <pc:sldChg chg="modSp">
        <pc:chgData name="Jan Fitzpatrick" userId="d1b284ec-d1dd-4765-b823-b34899491c26" providerId="ADAL" clId="{5A5E4BBA-0813-441D-B489-A4A50BD834E9}" dt="2019-01-30T17:35:47.153" v="0" actId="122"/>
        <pc:sldMkLst>
          <pc:docMk/>
          <pc:sldMk cId="1669721746" sldId="365"/>
        </pc:sldMkLst>
        <pc:spChg chg="mod">
          <ac:chgData name="Jan Fitzpatrick" userId="d1b284ec-d1dd-4765-b823-b34899491c26" providerId="ADAL" clId="{5A5E4BBA-0813-441D-B489-A4A50BD834E9}" dt="2019-01-30T17:35:47.153" v="0" actId="122"/>
          <ac:spMkLst>
            <pc:docMk/>
            <pc:sldMk cId="1669721746" sldId="365"/>
            <ac:spMk id="19" creationId="{5252A847-DE45-4FA3-A1F8-EEBEB845FF8E}"/>
          </ac:spMkLst>
        </pc:spChg>
      </pc:sldChg>
      <pc:sldChg chg="modSp">
        <pc:chgData name="Jan Fitzpatrick" userId="d1b284ec-d1dd-4765-b823-b34899491c26" providerId="ADAL" clId="{5A5E4BBA-0813-441D-B489-A4A50BD834E9}" dt="2019-01-30T17:35:50.526" v="1" actId="122"/>
        <pc:sldMkLst>
          <pc:docMk/>
          <pc:sldMk cId="3147771118" sldId="367"/>
        </pc:sldMkLst>
        <pc:spChg chg="mod">
          <ac:chgData name="Jan Fitzpatrick" userId="d1b284ec-d1dd-4765-b823-b34899491c26" providerId="ADAL" clId="{5A5E4BBA-0813-441D-B489-A4A50BD834E9}" dt="2019-01-30T17:35:50.526" v="1" actId="122"/>
          <ac:spMkLst>
            <pc:docMk/>
            <pc:sldMk cId="3147771118" sldId="367"/>
            <ac:spMk id="19" creationId="{5252A847-DE45-4FA3-A1F8-EEBEB845FF8E}"/>
          </ac:spMkLst>
        </pc:spChg>
      </pc:sldChg>
      <pc:sldChg chg="modSp">
        <pc:chgData name="Jan Fitzpatrick" userId="d1b284ec-d1dd-4765-b823-b34899491c26" providerId="ADAL" clId="{5A5E4BBA-0813-441D-B489-A4A50BD834E9}" dt="2019-01-30T17:36:05.852" v="4" actId="122"/>
        <pc:sldMkLst>
          <pc:docMk/>
          <pc:sldMk cId="3029774830" sldId="368"/>
        </pc:sldMkLst>
        <pc:spChg chg="mod">
          <ac:chgData name="Jan Fitzpatrick" userId="d1b284ec-d1dd-4765-b823-b34899491c26" providerId="ADAL" clId="{5A5E4BBA-0813-441D-B489-A4A50BD834E9}" dt="2019-01-30T17:36:05.852" v="4" actId="122"/>
          <ac:spMkLst>
            <pc:docMk/>
            <pc:sldMk cId="3029774830" sldId="368"/>
            <ac:spMk id="19" creationId="{5252A847-DE45-4FA3-A1F8-EEBEB845FF8E}"/>
          </ac:spMkLst>
        </pc:spChg>
      </pc:sldChg>
      <pc:sldChg chg="modSp">
        <pc:chgData name="Jan Fitzpatrick" userId="d1b284ec-d1dd-4765-b823-b34899491c26" providerId="ADAL" clId="{5A5E4BBA-0813-441D-B489-A4A50BD834E9}" dt="2019-01-30T17:36:13.885" v="6" actId="122"/>
        <pc:sldMkLst>
          <pc:docMk/>
          <pc:sldMk cId="196679450" sldId="369"/>
        </pc:sldMkLst>
        <pc:spChg chg="mod">
          <ac:chgData name="Jan Fitzpatrick" userId="d1b284ec-d1dd-4765-b823-b34899491c26" providerId="ADAL" clId="{5A5E4BBA-0813-441D-B489-A4A50BD834E9}" dt="2019-01-30T17:36:13.885" v="6" actId="122"/>
          <ac:spMkLst>
            <pc:docMk/>
            <pc:sldMk cId="196679450" sldId="369"/>
            <ac:spMk id="19" creationId="{5252A847-DE45-4FA3-A1F8-EEBEB845FF8E}"/>
          </ac:spMkLst>
        </pc:spChg>
      </pc:sldChg>
      <pc:sldChg chg="modSp">
        <pc:chgData name="Jan Fitzpatrick" userId="d1b284ec-d1dd-4765-b823-b34899491c26" providerId="ADAL" clId="{5A5E4BBA-0813-441D-B489-A4A50BD834E9}" dt="2019-01-30T17:36:31.452" v="8" actId="122"/>
        <pc:sldMkLst>
          <pc:docMk/>
          <pc:sldMk cId="3053118020" sldId="370"/>
        </pc:sldMkLst>
        <pc:spChg chg="mod">
          <ac:chgData name="Jan Fitzpatrick" userId="d1b284ec-d1dd-4765-b823-b34899491c26" providerId="ADAL" clId="{5A5E4BBA-0813-441D-B489-A4A50BD834E9}" dt="2019-01-30T17:36:31.452" v="8" actId="122"/>
          <ac:spMkLst>
            <pc:docMk/>
            <pc:sldMk cId="3053118020" sldId="370"/>
            <ac:spMk id="19" creationId="{5252A847-DE45-4FA3-A1F8-EEBEB845FF8E}"/>
          </ac:spMkLst>
        </pc:spChg>
      </pc:sldChg>
      <pc:sldChg chg="modSp">
        <pc:chgData name="Jan Fitzpatrick" userId="d1b284ec-d1dd-4765-b823-b34899491c26" providerId="ADAL" clId="{5A5E4BBA-0813-441D-B489-A4A50BD834E9}" dt="2019-01-30T17:36:02.340" v="3" actId="122"/>
        <pc:sldMkLst>
          <pc:docMk/>
          <pc:sldMk cId="2960976292" sldId="371"/>
        </pc:sldMkLst>
        <pc:spChg chg="mod">
          <ac:chgData name="Jan Fitzpatrick" userId="d1b284ec-d1dd-4765-b823-b34899491c26" providerId="ADAL" clId="{5A5E4BBA-0813-441D-B489-A4A50BD834E9}" dt="2019-01-30T17:36:02.340" v="3" actId="122"/>
          <ac:spMkLst>
            <pc:docMk/>
            <pc:sldMk cId="2960976292" sldId="371"/>
            <ac:spMk id="19" creationId="{5252A847-DE45-4FA3-A1F8-EEBEB845FF8E}"/>
          </ac:spMkLst>
        </pc:spChg>
      </pc:sldChg>
      <pc:sldChg chg="modSp">
        <pc:chgData name="Jan Fitzpatrick" userId="d1b284ec-d1dd-4765-b823-b34899491c26" providerId="ADAL" clId="{5A5E4BBA-0813-441D-B489-A4A50BD834E9}" dt="2019-01-30T17:36:09.758" v="5" actId="122"/>
        <pc:sldMkLst>
          <pc:docMk/>
          <pc:sldMk cId="1744890127" sldId="372"/>
        </pc:sldMkLst>
        <pc:spChg chg="mod">
          <ac:chgData name="Jan Fitzpatrick" userId="d1b284ec-d1dd-4765-b823-b34899491c26" providerId="ADAL" clId="{5A5E4BBA-0813-441D-B489-A4A50BD834E9}" dt="2019-01-30T17:36:09.758" v="5" actId="122"/>
          <ac:spMkLst>
            <pc:docMk/>
            <pc:sldMk cId="1744890127" sldId="372"/>
            <ac:spMk id="19" creationId="{5252A847-DE45-4FA3-A1F8-EEBEB845FF8E}"/>
          </ac:spMkLst>
        </pc:spChg>
      </pc:sldChg>
      <pc:sldChg chg="modSp">
        <pc:chgData name="Jan Fitzpatrick" userId="d1b284ec-d1dd-4765-b823-b34899491c26" providerId="ADAL" clId="{5A5E4BBA-0813-441D-B489-A4A50BD834E9}" dt="2019-01-30T17:36:19.565" v="7" actId="122"/>
        <pc:sldMkLst>
          <pc:docMk/>
          <pc:sldMk cId="3393173273" sldId="373"/>
        </pc:sldMkLst>
        <pc:spChg chg="mod">
          <ac:chgData name="Jan Fitzpatrick" userId="d1b284ec-d1dd-4765-b823-b34899491c26" providerId="ADAL" clId="{5A5E4BBA-0813-441D-B489-A4A50BD834E9}" dt="2019-01-30T17:36:19.565" v="7" actId="122"/>
          <ac:spMkLst>
            <pc:docMk/>
            <pc:sldMk cId="3393173273" sldId="373"/>
            <ac:spMk id="19" creationId="{5252A847-DE45-4FA3-A1F8-EEBEB845FF8E}"/>
          </ac:spMkLst>
        </pc:spChg>
      </pc:sldChg>
      <pc:sldChg chg="modSp">
        <pc:chgData name="Jan Fitzpatrick" userId="d1b284ec-d1dd-4765-b823-b34899491c26" providerId="ADAL" clId="{5A5E4BBA-0813-441D-B489-A4A50BD834E9}" dt="2019-01-30T17:36:35.941" v="9" actId="122"/>
        <pc:sldMkLst>
          <pc:docMk/>
          <pc:sldMk cId="557053187" sldId="374"/>
        </pc:sldMkLst>
        <pc:spChg chg="mod">
          <ac:chgData name="Jan Fitzpatrick" userId="d1b284ec-d1dd-4765-b823-b34899491c26" providerId="ADAL" clId="{5A5E4BBA-0813-441D-B489-A4A50BD834E9}" dt="2019-01-30T17:36:35.941" v="9" actId="122"/>
          <ac:spMkLst>
            <pc:docMk/>
            <pc:sldMk cId="557053187" sldId="374"/>
            <ac:spMk id="19" creationId="{5252A847-DE45-4FA3-A1F8-EEBEB845FF8E}"/>
          </ac:spMkLst>
        </pc:spChg>
      </pc:sldChg>
      <pc:sldChg chg="modSp">
        <pc:chgData name="Jan Fitzpatrick" userId="d1b284ec-d1dd-4765-b823-b34899491c26" providerId="ADAL" clId="{5A5E4BBA-0813-441D-B489-A4A50BD834E9}" dt="2019-01-30T17:36:59.837" v="12" actId="122"/>
        <pc:sldMkLst>
          <pc:docMk/>
          <pc:sldMk cId="4185228259" sldId="376"/>
        </pc:sldMkLst>
        <pc:spChg chg="mod">
          <ac:chgData name="Jan Fitzpatrick" userId="d1b284ec-d1dd-4765-b823-b34899491c26" providerId="ADAL" clId="{5A5E4BBA-0813-441D-B489-A4A50BD834E9}" dt="2019-01-30T17:36:59.837" v="12" actId="122"/>
          <ac:spMkLst>
            <pc:docMk/>
            <pc:sldMk cId="4185228259" sldId="376"/>
            <ac:spMk id="19" creationId="{5252A847-DE45-4FA3-A1F8-EEBEB845FF8E}"/>
          </ac:spMkLst>
        </pc:spChg>
      </pc:sldChg>
      <pc:sldChg chg="addSp delSp modSp">
        <pc:chgData name="Jan Fitzpatrick" userId="d1b284ec-d1dd-4765-b823-b34899491c26" providerId="ADAL" clId="{5A5E4BBA-0813-441D-B489-A4A50BD834E9}" dt="2019-01-30T17:39:59.778" v="101" actId="11529"/>
        <pc:sldMkLst>
          <pc:docMk/>
          <pc:sldMk cId="1772514318" sldId="379"/>
        </pc:sldMkLst>
        <pc:spChg chg="add del mod ord">
          <ac:chgData name="Jan Fitzpatrick" userId="d1b284ec-d1dd-4765-b823-b34899491c26" providerId="ADAL" clId="{5A5E4BBA-0813-441D-B489-A4A50BD834E9}" dt="2019-01-30T17:39:59.778" v="101" actId="11529"/>
          <ac:spMkLst>
            <pc:docMk/>
            <pc:sldMk cId="1772514318" sldId="379"/>
            <ac:spMk id="2" creationId="{B7A480A0-0D03-43BE-BFEE-238492D86656}"/>
          </ac:spMkLst>
        </pc:spChg>
        <pc:spChg chg="mod ord">
          <ac:chgData name="Jan Fitzpatrick" userId="d1b284ec-d1dd-4765-b823-b34899491c26" providerId="ADAL" clId="{5A5E4BBA-0813-441D-B489-A4A50BD834E9}" dt="2019-01-30T17:39:53.234" v="94" actId="170"/>
          <ac:spMkLst>
            <pc:docMk/>
            <pc:sldMk cId="1772514318" sldId="379"/>
            <ac:spMk id="19" creationId="{5252A847-DE45-4FA3-A1F8-EEBEB845FF8E}"/>
          </ac:spMkLst>
        </pc:spChg>
        <pc:graphicFrameChg chg="mod ord modGraphic">
          <ac:chgData name="Jan Fitzpatrick" userId="d1b284ec-d1dd-4765-b823-b34899491c26" providerId="ADAL" clId="{5A5E4BBA-0813-441D-B489-A4A50BD834E9}" dt="2019-01-30T17:39:54.946" v="95" actId="167"/>
          <ac:graphicFrameMkLst>
            <pc:docMk/>
            <pc:sldMk cId="1772514318" sldId="379"/>
            <ac:graphicFrameMk id="6" creationId="{D81111B3-ED91-45F0-87D0-94F1696D6013}"/>
          </ac:graphicFrameMkLst>
        </pc:graphicFrameChg>
        <pc:graphicFrameChg chg="mod ord">
          <ac:chgData name="Jan Fitzpatrick" userId="d1b284ec-d1dd-4765-b823-b34899491c26" providerId="ADAL" clId="{5A5E4BBA-0813-441D-B489-A4A50BD834E9}" dt="2019-01-30T17:39:54.946" v="95" actId="167"/>
          <ac:graphicFrameMkLst>
            <pc:docMk/>
            <pc:sldMk cId="1772514318" sldId="379"/>
            <ac:graphicFrameMk id="9" creationId="{DF496FE9-D37E-4551-8BFD-47C842C53F88}"/>
          </ac:graphicFrameMkLst>
        </pc:graphicFrameChg>
      </pc:sldChg>
      <pc:sldChg chg="addSp delSp modSp">
        <pc:chgData name="Jan Fitzpatrick" userId="d1b284ec-d1dd-4765-b823-b34899491c26" providerId="ADAL" clId="{5A5E4BBA-0813-441D-B489-A4A50BD834E9}" dt="2019-01-30T17:40:25.311" v="104"/>
        <pc:sldMkLst>
          <pc:docMk/>
          <pc:sldMk cId="927110876" sldId="380"/>
        </pc:sldMkLst>
        <pc:spChg chg="mod">
          <ac:chgData name="Jan Fitzpatrick" userId="d1b284ec-d1dd-4765-b823-b34899491c26" providerId="ADAL" clId="{5A5E4BBA-0813-441D-B489-A4A50BD834E9}" dt="2019-01-30T17:40:08.690" v="102" actId="122"/>
          <ac:spMkLst>
            <pc:docMk/>
            <pc:sldMk cId="927110876" sldId="380"/>
            <ac:spMk id="19" creationId="{5252A847-DE45-4FA3-A1F8-EEBEB845FF8E}"/>
          </ac:spMkLst>
        </pc:spChg>
        <pc:graphicFrameChg chg="del">
          <ac:chgData name="Jan Fitzpatrick" userId="d1b284ec-d1dd-4765-b823-b34899491c26" providerId="ADAL" clId="{5A5E4BBA-0813-441D-B489-A4A50BD834E9}" dt="2019-01-30T17:40:14.388" v="103" actId="478"/>
          <ac:graphicFrameMkLst>
            <pc:docMk/>
            <pc:sldMk cId="927110876" sldId="380"/>
            <ac:graphicFrameMk id="6" creationId="{D81111B3-ED91-45F0-87D0-94F1696D6013}"/>
          </ac:graphicFrameMkLst>
        </pc:graphicFrameChg>
        <pc:graphicFrameChg chg="del">
          <ac:chgData name="Jan Fitzpatrick" userId="d1b284ec-d1dd-4765-b823-b34899491c26" providerId="ADAL" clId="{5A5E4BBA-0813-441D-B489-A4A50BD834E9}" dt="2019-01-30T17:40:14.388" v="103" actId="478"/>
          <ac:graphicFrameMkLst>
            <pc:docMk/>
            <pc:sldMk cId="927110876" sldId="380"/>
            <ac:graphicFrameMk id="9" creationId="{DF496FE9-D37E-4551-8BFD-47C842C53F88}"/>
          </ac:graphicFrameMkLst>
        </pc:graphicFrameChg>
        <pc:graphicFrameChg chg="add">
          <ac:chgData name="Jan Fitzpatrick" userId="d1b284ec-d1dd-4765-b823-b34899491c26" providerId="ADAL" clId="{5A5E4BBA-0813-441D-B489-A4A50BD834E9}" dt="2019-01-30T17:40:25.311" v="104"/>
          <ac:graphicFrameMkLst>
            <pc:docMk/>
            <pc:sldMk cId="927110876" sldId="380"/>
            <ac:graphicFrameMk id="10" creationId="{345770EA-ADF7-4C4A-82B8-F33943F6A4E5}"/>
          </ac:graphicFrameMkLst>
        </pc:graphicFrameChg>
        <pc:graphicFrameChg chg="add">
          <ac:chgData name="Jan Fitzpatrick" userId="d1b284ec-d1dd-4765-b823-b34899491c26" providerId="ADAL" clId="{5A5E4BBA-0813-441D-B489-A4A50BD834E9}" dt="2019-01-30T17:40:25.311" v="104"/>
          <ac:graphicFrameMkLst>
            <pc:docMk/>
            <pc:sldMk cId="927110876" sldId="380"/>
            <ac:graphicFrameMk id="11" creationId="{87B27F85-C233-4C01-B818-E7532F67BFE9}"/>
          </ac:graphicFrameMkLst>
        </pc:graphicFrameChg>
      </pc:sldChg>
    </pc:docChg>
  </pc:docChgLst>
  <pc:docChgLst>
    <pc:chgData name="Louise Pezzaioli" userId="360b41a0-b242-48d2-b707-f5fa57585d53" providerId="ADAL" clId="{788CEDD7-550C-44A9-A26A-8D48DC205D1B}"/>
    <pc:docChg chg="modSld">
      <pc:chgData name="Louise Pezzaioli" userId="360b41a0-b242-48d2-b707-f5fa57585d53" providerId="ADAL" clId="{788CEDD7-550C-44A9-A26A-8D48DC205D1B}" dt="2019-01-30T14:22:40.732" v="62" actId="20577"/>
      <pc:docMkLst>
        <pc:docMk/>
      </pc:docMkLst>
      <pc:sldChg chg="modSp">
        <pc:chgData name="Louise Pezzaioli" userId="360b41a0-b242-48d2-b707-f5fa57585d53" providerId="ADAL" clId="{788CEDD7-550C-44A9-A26A-8D48DC205D1B}" dt="2019-01-30T14:22:40.732" v="62" actId="20577"/>
        <pc:sldMkLst>
          <pc:docMk/>
          <pc:sldMk cId="2637481266" sldId="256"/>
        </pc:sldMkLst>
        <pc:spChg chg="mod">
          <ac:chgData name="Louise Pezzaioli" userId="360b41a0-b242-48d2-b707-f5fa57585d53" providerId="ADAL" clId="{788CEDD7-550C-44A9-A26A-8D48DC205D1B}" dt="2019-01-30T14:22:40.732" v="62" actId="20577"/>
          <ac:spMkLst>
            <pc:docMk/>
            <pc:sldMk cId="2637481266" sldId="256"/>
            <ac:spMk id="19" creationId="{5252A847-DE45-4FA3-A1F8-EEBEB845FF8E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86816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46660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1169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31389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13319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8380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10637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87609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58489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17486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39993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43C518-2E58-4E98-8F61-29A47E1D445A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24114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xmlns="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Year 5 – Spring Block 3 – Decimals and Percentages</a:t>
            </a:r>
          </a:p>
          <a:p>
            <a:pPr algn="ctr"/>
            <a:endParaRPr lang="en-GB" sz="16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16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16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16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16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16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16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4800" b="1" dirty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</a:rPr>
              <a:t>Step 2: Decimals as Fractions  1</a:t>
            </a:r>
            <a:endParaRPr lang="en-GB" sz="4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4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4000" b="1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400" b="1" u="sng" dirty="0">
                <a:solidFill>
                  <a:schemeClr val="tx1"/>
                </a:solidFill>
                <a:latin typeface="Century Gothic" panose="020B0502020202020204" pitchFamily="34" charset="0"/>
              </a:rPr>
              <a:t> </a:t>
            </a:r>
          </a:p>
          <a:p>
            <a:pPr lvl="0" algn="ctr"/>
            <a:endParaRPr lang="en-GB" sz="24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xmlns="" id="{9C98043F-F327-469C-AFFD-8AE7F5773C62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2019</a:t>
            </a:r>
          </a:p>
        </p:txBody>
      </p:sp>
    </p:spTree>
    <p:extLst>
      <p:ext uri="{BB962C8B-B14F-4D97-AF65-F5344CB8AC3E}">
        <p14:creationId xmlns:p14="http://schemas.microsoft.com/office/powerpoint/2010/main" val="3323542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xmlns="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Introduction</a:t>
            </a:r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Match the statements to the decimals.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xmlns="" id="{9C98043F-F327-469C-AFFD-8AE7F5773C62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2019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xmlns="" id="{6F397E83-1CA9-4755-878B-FCEE765CAB1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80764370"/>
              </p:ext>
            </p:extLst>
          </p:nvPr>
        </p:nvGraphicFramePr>
        <p:xfrm>
          <a:off x="501464" y="1352575"/>
          <a:ext cx="7624498" cy="443156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327603">
                  <a:extLst>
                    <a:ext uri="{9D8B030D-6E8A-4147-A177-3AD203B41FA5}">
                      <a16:colId xmlns:a16="http://schemas.microsoft.com/office/drawing/2014/main" xmlns="" val="2065123598"/>
                    </a:ext>
                  </a:extLst>
                </a:gridCol>
                <a:gridCol w="1380638">
                  <a:extLst>
                    <a:ext uri="{9D8B030D-6E8A-4147-A177-3AD203B41FA5}">
                      <a16:colId xmlns:a16="http://schemas.microsoft.com/office/drawing/2014/main" xmlns="" val="84567556"/>
                    </a:ext>
                  </a:extLst>
                </a:gridCol>
                <a:gridCol w="916257">
                  <a:extLst>
                    <a:ext uri="{9D8B030D-6E8A-4147-A177-3AD203B41FA5}">
                      <a16:colId xmlns:a16="http://schemas.microsoft.com/office/drawing/2014/main" xmlns="" val="3616983731"/>
                    </a:ext>
                  </a:extLst>
                </a:gridCol>
              </a:tblGrid>
              <a:tr h="1107892">
                <a:tc>
                  <a:txBody>
                    <a:bodyPr/>
                    <a:lstStyle/>
                    <a:p>
                      <a:pPr algn="ctr"/>
                      <a:r>
                        <a:rPr lang="en-GB" sz="2200" b="1" dirty="0">
                          <a:latin typeface="Century Gothic" panose="020B0502020202020204" pitchFamily="34" charset="0"/>
                        </a:rPr>
                        <a:t>7 ones, 4 tenths and 5 hundredths</a:t>
                      </a:r>
                    </a:p>
                  </a:txBody>
                  <a:tcPr marL="110642" marR="110642" marT="50292" marB="5029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200" b="1" dirty="0">
                        <a:latin typeface="Century Gothic" panose="020B0502020202020204" pitchFamily="34" charset="0"/>
                      </a:endParaRPr>
                    </a:p>
                  </a:txBody>
                  <a:tcPr marL="110642" marR="110642" marT="50292" marB="5029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b="1" dirty="0">
                          <a:latin typeface="Century Gothic" panose="020B0502020202020204" pitchFamily="34" charset="0"/>
                        </a:rPr>
                        <a:t>5.47</a:t>
                      </a:r>
                    </a:p>
                  </a:txBody>
                  <a:tcPr marL="110642" marR="110642" marT="50292" marB="5029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28412674"/>
                  </a:ext>
                </a:extLst>
              </a:tr>
              <a:tr h="1107892">
                <a:tc>
                  <a:txBody>
                    <a:bodyPr/>
                    <a:lstStyle/>
                    <a:p>
                      <a:pPr algn="ctr"/>
                      <a:r>
                        <a:rPr lang="en-GB" sz="2200" b="1" dirty="0">
                          <a:latin typeface="Century Gothic" panose="020B0502020202020204" pitchFamily="34" charset="0"/>
                        </a:rPr>
                        <a:t>5 ones, 7 tenths and 4 hundredths</a:t>
                      </a:r>
                    </a:p>
                  </a:txBody>
                  <a:tcPr marL="110642" marR="110642" marT="50292" marB="5029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200" b="1" dirty="0">
                        <a:latin typeface="Century Gothic" panose="020B0502020202020204" pitchFamily="34" charset="0"/>
                      </a:endParaRPr>
                    </a:p>
                  </a:txBody>
                  <a:tcPr marL="110642" marR="110642" marT="50292" marB="5029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b="1" dirty="0">
                          <a:latin typeface="Century Gothic" panose="020B0502020202020204" pitchFamily="34" charset="0"/>
                        </a:rPr>
                        <a:t>4.75</a:t>
                      </a:r>
                    </a:p>
                  </a:txBody>
                  <a:tcPr marL="110642" marR="110642" marT="50292" marB="5029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822725573"/>
                  </a:ext>
                </a:extLst>
              </a:tr>
              <a:tr h="1107892">
                <a:tc>
                  <a:txBody>
                    <a:bodyPr/>
                    <a:lstStyle/>
                    <a:p>
                      <a:pPr algn="ctr"/>
                      <a:r>
                        <a:rPr lang="en-GB" sz="2200" b="1" dirty="0">
                          <a:latin typeface="Century Gothic" panose="020B0502020202020204" pitchFamily="34" charset="0"/>
                        </a:rPr>
                        <a:t>4 ones, 7 tenths and 5 hundredths</a:t>
                      </a:r>
                    </a:p>
                  </a:txBody>
                  <a:tcPr marL="110642" marR="110642" marT="50292" marB="5029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200" b="1" dirty="0">
                        <a:latin typeface="Century Gothic" panose="020B0502020202020204" pitchFamily="34" charset="0"/>
                      </a:endParaRPr>
                    </a:p>
                  </a:txBody>
                  <a:tcPr marL="110642" marR="110642" marT="50292" marB="5029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b="1" dirty="0">
                          <a:latin typeface="Century Gothic" panose="020B0502020202020204" pitchFamily="34" charset="0"/>
                        </a:rPr>
                        <a:t>7.45</a:t>
                      </a:r>
                    </a:p>
                  </a:txBody>
                  <a:tcPr marL="110642" marR="110642" marT="50292" marB="5029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947435670"/>
                  </a:ext>
                </a:extLst>
              </a:tr>
              <a:tr h="1107892">
                <a:tc>
                  <a:txBody>
                    <a:bodyPr/>
                    <a:lstStyle/>
                    <a:p>
                      <a:pPr algn="ctr"/>
                      <a:r>
                        <a:rPr lang="en-GB" sz="2200" b="1" dirty="0">
                          <a:latin typeface="Century Gothic" panose="020B0502020202020204" pitchFamily="34" charset="0"/>
                        </a:rPr>
                        <a:t>5 ones, 4 tenths and 7 hundredths</a:t>
                      </a:r>
                    </a:p>
                  </a:txBody>
                  <a:tcPr marL="110642" marR="110642" marT="50292" marB="5029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200" b="1">
                        <a:latin typeface="Century Gothic" panose="020B0502020202020204" pitchFamily="34" charset="0"/>
                      </a:endParaRPr>
                    </a:p>
                  </a:txBody>
                  <a:tcPr marL="110642" marR="110642" marT="50292" marB="5029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b="1" dirty="0">
                          <a:latin typeface="Century Gothic" panose="020B0502020202020204" pitchFamily="34" charset="0"/>
                        </a:rPr>
                        <a:t>5.74</a:t>
                      </a:r>
                    </a:p>
                  </a:txBody>
                  <a:tcPr marL="110642" marR="110642" marT="50292" marB="5029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372746921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6972174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xmlns="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Introduction</a:t>
            </a:r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Match the statements to the decimals.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xmlns="" id="{9C98043F-F327-469C-AFFD-8AE7F5773C62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2019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xmlns="" id="{6F397E83-1CA9-4755-878B-FCEE765CAB1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30161712"/>
              </p:ext>
            </p:extLst>
          </p:nvPr>
        </p:nvGraphicFramePr>
        <p:xfrm>
          <a:off x="501464" y="1352575"/>
          <a:ext cx="7624498" cy="443156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327603">
                  <a:extLst>
                    <a:ext uri="{9D8B030D-6E8A-4147-A177-3AD203B41FA5}">
                      <a16:colId xmlns:a16="http://schemas.microsoft.com/office/drawing/2014/main" xmlns="" val="2065123598"/>
                    </a:ext>
                  </a:extLst>
                </a:gridCol>
                <a:gridCol w="1380638">
                  <a:extLst>
                    <a:ext uri="{9D8B030D-6E8A-4147-A177-3AD203B41FA5}">
                      <a16:colId xmlns:a16="http://schemas.microsoft.com/office/drawing/2014/main" xmlns="" val="84567556"/>
                    </a:ext>
                  </a:extLst>
                </a:gridCol>
                <a:gridCol w="916257">
                  <a:extLst>
                    <a:ext uri="{9D8B030D-6E8A-4147-A177-3AD203B41FA5}">
                      <a16:colId xmlns:a16="http://schemas.microsoft.com/office/drawing/2014/main" xmlns="" val="3616983731"/>
                    </a:ext>
                  </a:extLst>
                </a:gridCol>
              </a:tblGrid>
              <a:tr h="1107892">
                <a:tc>
                  <a:txBody>
                    <a:bodyPr/>
                    <a:lstStyle/>
                    <a:p>
                      <a:pPr algn="ctr"/>
                      <a:r>
                        <a:rPr lang="en-GB" sz="2200" b="1" dirty="0">
                          <a:latin typeface="Century Gothic" panose="020B0502020202020204" pitchFamily="34" charset="0"/>
                        </a:rPr>
                        <a:t>7 ones, 4 tenths and 5 hundredths</a:t>
                      </a:r>
                    </a:p>
                  </a:txBody>
                  <a:tcPr marL="110642" marR="110642" marT="50292" marB="5029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200" b="1" dirty="0">
                        <a:latin typeface="Century Gothic" panose="020B0502020202020204" pitchFamily="34" charset="0"/>
                      </a:endParaRPr>
                    </a:p>
                  </a:txBody>
                  <a:tcPr marL="110642" marR="110642" marT="50292" marB="5029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b="1" dirty="0">
                          <a:latin typeface="Century Gothic" panose="020B0502020202020204" pitchFamily="34" charset="0"/>
                        </a:rPr>
                        <a:t>5.47</a:t>
                      </a:r>
                    </a:p>
                  </a:txBody>
                  <a:tcPr marL="110642" marR="110642" marT="50292" marB="5029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28412674"/>
                  </a:ext>
                </a:extLst>
              </a:tr>
              <a:tr h="1107892">
                <a:tc>
                  <a:txBody>
                    <a:bodyPr/>
                    <a:lstStyle/>
                    <a:p>
                      <a:pPr algn="ctr"/>
                      <a:r>
                        <a:rPr lang="en-GB" sz="2200" b="1" dirty="0">
                          <a:latin typeface="Century Gothic" panose="020B0502020202020204" pitchFamily="34" charset="0"/>
                        </a:rPr>
                        <a:t>5 ones, 7 tenths and 4 hundredths</a:t>
                      </a:r>
                    </a:p>
                  </a:txBody>
                  <a:tcPr marL="110642" marR="110642" marT="50292" marB="5029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200" b="1" dirty="0">
                        <a:latin typeface="Century Gothic" panose="020B0502020202020204" pitchFamily="34" charset="0"/>
                      </a:endParaRPr>
                    </a:p>
                  </a:txBody>
                  <a:tcPr marL="110642" marR="110642" marT="50292" marB="5029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b="1" dirty="0">
                          <a:latin typeface="Century Gothic" panose="020B0502020202020204" pitchFamily="34" charset="0"/>
                        </a:rPr>
                        <a:t>4.75</a:t>
                      </a:r>
                    </a:p>
                  </a:txBody>
                  <a:tcPr marL="110642" marR="110642" marT="50292" marB="5029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822725573"/>
                  </a:ext>
                </a:extLst>
              </a:tr>
              <a:tr h="1107892">
                <a:tc>
                  <a:txBody>
                    <a:bodyPr/>
                    <a:lstStyle/>
                    <a:p>
                      <a:pPr algn="ctr"/>
                      <a:r>
                        <a:rPr lang="en-GB" sz="2200" b="1" dirty="0">
                          <a:latin typeface="Century Gothic" panose="020B0502020202020204" pitchFamily="34" charset="0"/>
                        </a:rPr>
                        <a:t>4 ones, 7 tenths and 5 hundredths</a:t>
                      </a:r>
                    </a:p>
                  </a:txBody>
                  <a:tcPr marL="110642" marR="110642" marT="50292" marB="5029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200" b="1" dirty="0">
                        <a:latin typeface="Century Gothic" panose="020B0502020202020204" pitchFamily="34" charset="0"/>
                      </a:endParaRPr>
                    </a:p>
                  </a:txBody>
                  <a:tcPr marL="110642" marR="110642" marT="50292" marB="5029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b="1" dirty="0">
                          <a:latin typeface="Century Gothic" panose="020B0502020202020204" pitchFamily="34" charset="0"/>
                        </a:rPr>
                        <a:t>7.45</a:t>
                      </a:r>
                    </a:p>
                  </a:txBody>
                  <a:tcPr marL="110642" marR="110642" marT="50292" marB="5029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947435670"/>
                  </a:ext>
                </a:extLst>
              </a:tr>
              <a:tr h="1107892">
                <a:tc>
                  <a:txBody>
                    <a:bodyPr/>
                    <a:lstStyle/>
                    <a:p>
                      <a:pPr algn="ctr"/>
                      <a:r>
                        <a:rPr lang="en-GB" sz="2200" b="1" dirty="0">
                          <a:latin typeface="Century Gothic" panose="020B0502020202020204" pitchFamily="34" charset="0"/>
                        </a:rPr>
                        <a:t>5 ones, 4 tenths and 7 hundredths</a:t>
                      </a:r>
                    </a:p>
                  </a:txBody>
                  <a:tcPr marL="110642" marR="110642" marT="50292" marB="5029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200" b="1">
                        <a:latin typeface="Century Gothic" panose="020B0502020202020204" pitchFamily="34" charset="0"/>
                      </a:endParaRPr>
                    </a:p>
                  </a:txBody>
                  <a:tcPr marL="110642" marR="110642" marT="50292" marB="5029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b="1" dirty="0">
                          <a:latin typeface="Century Gothic" panose="020B0502020202020204" pitchFamily="34" charset="0"/>
                        </a:rPr>
                        <a:t>5.74</a:t>
                      </a:r>
                    </a:p>
                  </a:txBody>
                  <a:tcPr marL="110642" marR="110642" marT="50292" marB="5029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3727469215"/>
                  </a:ext>
                </a:extLst>
              </a:tr>
            </a:tbl>
          </a:graphicData>
        </a:graphic>
      </p:graphicFrame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xmlns="" id="{294566B8-0283-419A-9088-7B282BA6C558}"/>
              </a:ext>
            </a:extLst>
          </p:cNvPr>
          <p:cNvCxnSpPr>
            <a:cxnSpLocks/>
          </p:cNvCxnSpPr>
          <p:nvPr/>
        </p:nvCxnSpPr>
        <p:spPr>
          <a:xfrm>
            <a:off x="5492023" y="1938802"/>
            <a:ext cx="1847727" cy="2193966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xmlns="" id="{F042872A-134E-4249-A806-5F2A3881827B}"/>
              </a:ext>
            </a:extLst>
          </p:cNvPr>
          <p:cNvCxnSpPr>
            <a:cxnSpLocks/>
          </p:cNvCxnSpPr>
          <p:nvPr/>
        </p:nvCxnSpPr>
        <p:spPr>
          <a:xfrm>
            <a:off x="5492023" y="3035785"/>
            <a:ext cx="1847727" cy="2189513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xmlns="" id="{08D3ADC6-E677-40DA-876E-1FB14B7870A1}"/>
              </a:ext>
            </a:extLst>
          </p:cNvPr>
          <p:cNvCxnSpPr>
            <a:cxnSpLocks/>
          </p:cNvCxnSpPr>
          <p:nvPr/>
        </p:nvCxnSpPr>
        <p:spPr>
          <a:xfrm flipV="1">
            <a:off x="5492023" y="3035785"/>
            <a:ext cx="1847727" cy="1094756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xmlns="" id="{42F8FA7B-CA53-4DD0-AE94-BE39A8E638B8}"/>
              </a:ext>
            </a:extLst>
          </p:cNvPr>
          <p:cNvCxnSpPr>
            <a:cxnSpLocks/>
          </p:cNvCxnSpPr>
          <p:nvPr/>
        </p:nvCxnSpPr>
        <p:spPr>
          <a:xfrm flipV="1">
            <a:off x="5492023" y="1938802"/>
            <a:ext cx="1847727" cy="3286497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4777111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xmlns="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5252A847-DE45-4FA3-A1F8-EEBEB845FF8E}"/>
              </a:ext>
            </a:extLst>
          </p:cNvPr>
          <p:cNvSpPr/>
          <p:nvPr/>
        </p:nvSpPr>
        <p:spPr>
          <a:xfrm>
            <a:off x="275303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1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Circle the fraction and decimal which match the picture.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xmlns="" id="{B632E459-9B27-4467-B89C-78410207B713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2019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xmlns="" id="{D3EE5E76-1B30-4411-8DED-C4E681C218A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47108345"/>
              </p:ext>
            </p:extLst>
          </p:nvPr>
        </p:nvGraphicFramePr>
        <p:xfrm>
          <a:off x="1485229" y="1953958"/>
          <a:ext cx="6173540" cy="61735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17354">
                  <a:extLst>
                    <a:ext uri="{9D8B030D-6E8A-4147-A177-3AD203B41FA5}">
                      <a16:colId xmlns:a16="http://schemas.microsoft.com/office/drawing/2014/main" xmlns="" val="3597929811"/>
                    </a:ext>
                  </a:extLst>
                </a:gridCol>
                <a:gridCol w="617354">
                  <a:extLst>
                    <a:ext uri="{9D8B030D-6E8A-4147-A177-3AD203B41FA5}">
                      <a16:colId xmlns:a16="http://schemas.microsoft.com/office/drawing/2014/main" xmlns="" val="3080254320"/>
                    </a:ext>
                  </a:extLst>
                </a:gridCol>
                <a:gridCol w="617354">
                  <a:extLst>
                    <a:ext uri="{9D8B030D-6E8A-4147-A177-3AD203B41FA5}">
                      <a16:colId xmlns:a16="http://schemas.microsoft.com/office/drawing/2014/main" xmlns="" val="524850351"/>
                    </a:ext>
                  </a:extLst>
                </a:gridCol>
                <a:gridCol w="617354">
                  <a:extLst>
                    <a:ext uri="{9D8B030D-6E8A-4147-A177-3AD203B41FA5}">
                      <a16:colId xmlns:a16="http://schemas.microsoft.com/office/drawing/2014/main" xmlns="" val="464048258"/>
                    </a:ext>
                  </a:extLst>
                </a:gridCol>
                <a:gridCol w="617354">
                  <a:extLst>
                    <a:ext uri="{9D8B030D-6E8A-4147-A177-3AD203B41FA5}">
                      <a16:colId xmlns:a16="http://schemas.microsoft.com/office/drawing/2014/main" xmlns="" val="2408828183"/>
                    </a:ext>
                  </a:extLst>
                </a:gridCol>
                <a:gridCol w="617354">
                  <a:extLst>
                    <a:ext uri="{9D8B030D-6E8A-4147-A177-3AD203B41FA5}">
                      <a16:colId xmlns:a16="http://schemas.microsoft.com/office/drawing/2014/main" xmlns="" val="2889107545"/>
                    </a:ext>
                  </a:extLst>
                </a:gridCol>
                <a:gridCol w="617354">
                  <a:extLst>
                    <a:ext uri="{9D8B030D-6E8A-4147-A177-3AD203B41FA5}">
                      <a16:colId xmlns:a16="http://schemas.microsoft.com/office/drawing/2014/main" xmlns="" val="2366893402"/>
                    </a:ext>
                  </a:extLst>
                </a:gridCol>
                <a:gridCol w="617354">
                  <a:extLst>
                    <a:ext uri="{9D8B030D-6E8A-4147-A177-3AD203B41FA5}">
                      <a16:colId xmlns:a16="http://schemas.microsoft.com/office/drawing/2014/main" xmlns="" val="2983766291"/>
                    </a:ext>
                  </a:extLst>
                </a:gridCol>
                <a:gridCol w="617354">
                  <a:extLst>
                    <a:ext uri="{9D8B030D-6E8A-4147-A177-3AD203B41FA5}">
                      <a16:colId xmlns:a16="http://schemas.microsoft.com/office/drawing/2014/main" xmlns="" val="3627772460"/>
                    </a:ext>
                  </a:extLst>
                </a:gridCol>
                <a:gridCol w="617354">
                  <a:extLst>
                    <a:ext uri="{9D8B030D-6E8A-4147-A177-3AD203B41FA5}">
                      <a16:colId xmlns:a16="http://schemas.microsoft.com/office/drawing/2014/main" xmlns="" val="2572917573"/>
                    </a:ext>
                  </a:extLst>
                </a:gridCol>
              </a:tblGrid>
              <a:tr h="617354">
                <a:tc>
                  <a:txBody>
                    <a:bodyPr/>
                    <a:lstStyle/>
                    <a:p>
                      <a:endParaRPr lang="en-GB" sz="3900" dirty="0"/>
                    </a:p>
                  </a:txBody>
                  <a:tcPr marL="0" marR="0" marT="0" marB="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3900"/>
                    </a:p>
                  </a:txBody>
                  <a:tcPr marL="0" marR="0" marT="0" marB="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3900"/>
                    </a:p>
                  </a:txBody>
                  <a:tcPr marL="0" marR="0" marT="0" marB="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3900" dirty="0"/>
                    </a:p>
                  </a:txBody>
                  <a:tcPr marL="0" marR="0" marT="0" marB="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3900" dirty="0"/>
                    </a:p>
                  </a:txBody>
                  <a:tcPr marL="0" marR="0" marT="0" marB="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3900"/>
                    </a:p>
                  </a:txBody>
                  <a:tcPr marL="0" marR="0" marT="0" marB="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3900" dirty="0"/>
                    </a:p>
                  </a:txBody>
                  <a:tcPr marL="0" marR="0" marT="0" marB="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3900"/>
                    </a:p>
                  </a:txBody>
                  <a:tcPr marL="0" marR="0" marT="0" marB="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3900" dirty="0"/>
                    </a:p>
                  </a:txBody>
                  <a:tcPr marL="0" marR="0" marT="0" marB="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3900" dirty="0"/>
                    </a:p>
                  </a:txBody>
                  <a:tcPr marL="0" marR="0" marT="0" marB="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451089487"/>
                  </a:ext>
                </a:extLst>
              </a:tr>
            </a:tbl>
          </a:graphicData>
        </a:graphic>
      </p:graphicFrame>
      <p:grpSp>
        <p:nvGrpSpPr>
          <p:cNvPr id="2" name="Group 1">
            <a:extLst>
              <a:ext uri="{FF2B5EF4-FFF2-40B4-BE49-F238E27FC236}">
                <a16:creationId xmlns:a16="http://schemas.microsoft.com/office/drawing/2014/main" xmlns="" id="{B7904D65-020A-46BD-A586-2A74E4869ECB}"/>
              </a:ext>
            </a:extLst>
          </p:cNvPr>
          <p:cNvGrpSpPr/>
          <p:nvPr/>
        </p:nvGrpSpPr>
        <p:grpSpPr>
          <a:xfrm>
            <a:off x="1457345" y="3630382"/>
            <a:ext cx="6205556" cy="1157538"/>
            <a:chOff x="2768833" y="3342153"/>
            <a:chExt cx="2894933" cy="540000"/>
          </a:xfrm>
        </p:grpSpPr>
        <p:sp>
          <p:nvSpPr>
            <p:cNvPr id="13" name="Rectangle: Rounded Corners 12">
              <a:extLst>
                <a:ext uri="{FF2B5EF4-FFF2-40B4-BE49-F238E27FC236}">
                  <a16:creationId xmlns:a16="http://schemas.microsoft.com/office/drawing/2014/main" xmlns="" id="{DE88589E-6EBE-4E3D-8BCF-905211EED4A4}"/>
                </a:ext>
              </a:extLst>
            </p:cNvPr>
            <p:cNvSpPr/>
            <p:nvPr/>
          </p:nvSpPr>
          <p:spPr>
            <a:xfrm>
              <a:off x="3553811" y="3342153"/>
              <a:ext cx="540000" cy="540000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" name="Rectangle: Rounded Corners 13">
              <a:extLst>
                <a:ext uri="{FF2B5EF4-FFF2-40B4-BE49-F238E27FC236}">
                  <a16:creationId xmlns:a16="http://schemas.microsoft.com/office/drawing/2014/main" xmlns="" id="{D23D4D6F-7066-446E-B321-2D8FB547215E}"/>
                </a:ext>
              </a:extLst>
            </p:cNvPr>
            <p:cNvSpPr/>
            <p:nvPr/>
          </p:nvSpPr>
          <p:spPr>
            <a:xfrm>
              <a:off x="2768833" y="3342153"/>
              <a:ext cx="540000" cy="540000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5" name="Rectangle: Rounded Corners 14">
              <a:extLst>
                <a:ext uri="{FF2B5EF4-FFF2-40B4-BE49-F238E27FC236}">
                  <a16:creationId xmlns:a16="http://schemas.microsoft.com/office/drawing/2014/main" xmlns="" id="{9368EDF4-3518-4536-82FA-CFC4F6A3870A}"/>
                </a:ext>
              </a:extLst>
            </p:cNvPr>
            <p:cNvSpPr/>
            <p:nvPr/>
          </p:nvSpPr>
          <p:spPr>
            <a:xfrm>
              <a:off x="5123766" y="3342153"/>
              <a:ext cx="540000" cy="540000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6" name="Rectangle: Rounded Corners 15">
              <a:extLst>
                <a:ext uri="{FF2B5EF4-FFF2-40B4-BE49-F238E27FC236}">
                  <a16:creationId xmlns:a16="http://schemas.microsoft.com/office/drawing/2014/main" xmlns="" id="{4BD4EF9D-949C-4956-86D0-B36B81B7BFC9}"/>
                </a:ext>
              </a:extLst>
            </p:cNvPr>
            <p:cNvSpPr/>
            <p:nvPr/>
          </p:nvSpPr>
          <p:spPr>
            <a:xfrm>
              <a:off x="4338788" y="3342153"/>
              <a:ext cx="540000" cy="540000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89BCDC5A-5553-406C-A57F-394680AE04AA}"/>
              </a:ext>
            </a:extLst>
          </p:cNvPr>
          <p:cNvSpPr txBox="1"/>
          <p:nvPr/>
        </p:nvSpPr>
        <p:spPr>
          <a:xfrm>
            <a:off x="1652733" y="3949374"/>
            <a:ext cx="766764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2800" b="1" dirty="0">
                <a:latin typeface="Century Gothic" panose="020B0502020202020204" pitchFamily="34" charset="0"/>
              </a:rPr>
              <a:t>0.9</a:t>
            </a:r>
          </a:p>
        </p:txBody>
      </p: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xmlns="" id="{357B7732-D230-436E-BACA-64085F20A56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38906811"/>
              </p:ext>
            </p:extLst>
          </p:nvPr>
        </p:nvGraphicFramePr>
        <p:xfrm>
          <a:off x="3412788" y="3742984"/>
          <a:ext cx="612000" cy="936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12000">
                  <a:extLst>
                    <a:ext uri="{9D8B030D-6E8A-4147-A177-3AD203B41FA5}">
                      <a16:colId xmlns:a16="http://schemas.microsoft.com/office/drawing/2014/main" xmlns="" val="4246525713"/>
                    </a:ext>
                  </a:extLst>
                </a:gridCol>
              </a:tblGrid>
              <a:tr h="468000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3298445857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100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2606105058"/>
                  </a:ext>
                </a:extLst>
              </a:tr>
            </a:tbl>
          </a:graphicData>
        </a:graphic>
      </p:graphicFrame>
      <p:sp>
        <p:nvSpPr>
          <p:cNvPr id="17" name="TextBox 16">
            <a:extLst>
              <a:ext uri="{FF2B5EF4-FFF2-40B4-BE49-F238E27FC236}">
                <a16:creationId xmlns:a16="http://schemas.microsoft.com/office/drawing/2014/main" xmlns="" id="{99D7977C-899E-4C93-835B-F3D7E55825CE}"/>
              </a:ext>
            </a:extLst>
          </p:cNvPr>
          <p:cNvSpPr txBox="1"/>
          <p:nvPr/>
        </p:nvSpPr>
        <p:spPr>
          <a:xfrm>
            <a:off x="4910094" y="3949374"/>
            <a:ext cx="982728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2800" b="1" dirty="0">
                <a:latin typeface="Century Gothic" panose="020B0502020202020204" pitchFamily="34" charset="0"/>
              </a:rPr>
              <a:t>0.09</a:t>
            </a:r>
          </a:p>
        </p:txBody>
      </p:sp>
      <p:graphicFrame>
        <p:nvGraphicFramePr>
          <p:cNvPr id="20" name="Table 19">
            <a:extLst>
              <a:ext uri="{FF2B5EF4-FFF2-40B4-BE49-F238E27FC236}">
                <a16:creationId xmlns:a16="http://schemas.microsoft.com/office/drawing/2014/main" xmlns="" id="{DE5572CC-55D5-4C8B-8014-124AB4DB32E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2261226"/>
              </p:ext>
            </p:extLst>
          </p:nvPr>
        </p:nvGraphicFramePr>
        <p:xfrm>
          <a:off x="6778131" y="3742984"/>
          <a:ext cx="612000" cy="936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12000">
                  <a:extLst>
                    <a:ext uri="{9D8B030D-6E8A-4147-A177-3AD203B41FA5}">
                      <a16:colId xmlns:a16="http://schemas.microsoft.com/office/drawing/2014/main" xmlns="" val="4246525713"/>
                    </a:ext>
                  </a:extLst>
                </a:gridCol>
              </a:tblGrid>
              <a:tr h="468000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90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3298445857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100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260610505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9170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xmlns="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5252A847-DE45-4FA3-A1F8-EEBEB845FF8E}"/>
              </a:ext>
            </a:extLst>
          </p:cNvPr>
          <p:cNvSpPr/>
          <p:nvPr/>
        </p:nvSpPr>
        <p:spPr>
          <a:xfrm>
            <a:off x="275303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1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Circle the fraction and decimal which match the picture.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xmlns="" id="{B632E459-9B27-4467-B89C-78410207B713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2019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xmlns="" id="{D3EE5E76-1B30-4411-8DED-C4E681C218A0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1485229" y="1953958"/>
          <a:ext cx="6173540" cy="61735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17354">
                  <a:extLst>
                    <a:ext uri="{9D8B030D-6E8A-4147-A177-3AD203B41FA5}">
                      <a16:colId xmlns:a16="http://schemas.microsoft.com/office/drawing/2014/main" xmlns="" val="3597929811"/>
                    </a:ext>
                  </a:extLst>
                </a:gridCol>
                <a:gridCol w="617354">
                  <a:extLst>
                    <a:ext uri="{9D8B030D-6E8A-4147-A177-3AD203B41FA5}">
                      <a16:colId xmlns:a16="http://schemas.microsoft.com/office/drawing/2014/main" xmlns="" val="3080254320"/>
                    </a:ext>
                  </a:extLst>
                </a:gridCol>
                <a:gridCol w="617354">
                  <a:extLst>
                    <a:ext uri="{9D8B030D-6E8A-4147-A177-3AD203B41FA5}">
                      <a16:colId xmlns:a16="http://schemas.microsoft.com/office/drawing/2014/main" xmlns="" val="524850351"/>
                    </a:ext>
                  </a:extLst>
                </a:gridCol>
                <a:gridCol w="617354">
                  <a:extLst>
                    <a:ext uri="{9D8B030D-6E8A-4147-A177-3AD203B41FA5}">
                      <a16:colId xmlns:a16="http://schemas.microsoft.com/office/drawing/2014/main" xmlns="" val="464048258"/>
                    </a:ext>
                  </a:extLst>
                </a:gridCol>
                <a:gridCol w="617354">
                  <a:extLst>
                    <a:ext uri="{9D8B030D-6E8A-4147-A177-3AD203B41FA5}">
                      <a16:colId xmlns:a16="http://schemas.microsoft.com/office/drawing/2014/main" xmlns="" val="2408828183"/>
                    </a:ext>
                  </a:extLst>
                </a:gridCol>
                <a:gridCol w="617354">
                  <a:extLst>
                    <a:ext uri="{9D8B030D-6E8A-4147-A177-3AD203B41FA5}">
                      <a16:colId xmlns:a16="http://schemas.microsoft.com/office/drawing/2014/main" xmlns="" val="2889107545"/>
                    </a:ext>
                  </a:extLst>
                </a:gridCol>
                <a:gridCol w="617354">
                  <a:extLst>
                    <a:ext uri="{9D8B030D-6E8A-4147-A177-3AD203B41FA5}">
                      <a16:colId xmlns:a16="http://schemas.microsoft.com/office/drawing/2014/main" xmlns="" val="2366893402"/>
                    </a:ext>
                  </a:extLst>
                </a:gridCol>
                <a:gridCol w="617354">
                  <a:extLst>
                    <a:ext uri="{9D8B030D-6E8A-4147-A177-3AD203B41FA5}">
                      <a16:colId xmlns:a16="http://schemas.microsoft.com/office/drawing/2014/main" xmlns="" val="2983766291"/>
                    </a:ext>
                  </a:extLst>
                </a:gridCol>
                <a:gridCol w="617354">
                  <a:extLst>
                    <a:ext uri="{9D8B030D-6E8A-4147-A177-3AD203B41FA5}">
                      <a16:colId xmlns:a16="http://schemas.microsoft.com/office/drawing/2014/main" xmlns="" val="3627772460"/>
                    </a:ext>
                  </a:extLst>
                </a:gridCol>
                <a:gridCol w="617354">
                  <a:extLst>
                    <a:ext uri="{9D8B030D-6E8A-4147-A177-3AD203B41FA5}">
                      <a16:colId xmlns:a16="http://schemas.microsoft.com/office/drawing/2014/main" xmlns="" val="2572917573"/>
                    </a:ext>
                  </a:extLst>
                </a:gridCol>
              </a:tblGrid>
              <a:tr h="617354">
                <a:tc>
                  <a:txBody>
                    <a:bodyPr/>
                    <a:lstStyle/>
                    <a:p>
                      <a:endParaRPr lang="en-GB" sz="3900" dirty="0"/>
                    </a:p>
                  </a:txBody>
                  <a:tcPr marL="0" marR="0" marT="0" marB="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3900"/>
                    </a:p>
                  </a:txBody>
                  <a:tcPr marL="0" marR="0" marT="0" marB="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3900"/>
                    </a:p>
                  </a:txBody>
                  <a:tcPr marL="0" marR="0" marT="0" marB="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3900" dirty="0"/>
                    </a:p>
                  </a:txBody>
                  <a:tcPr marL="0" marR="0" marT="0" marB="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3900" dirty="0"/>
                    </a:p>
                  </a:txBody>
                  <a:tcPr marL="0" marR="0" marT="0" marB="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3900"/>
                    </a:p>
                  </a:txBody>
                  <a:tcPr marL="0" marR="0" marT="0" marB="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3900" dirty="0"/>
                    </a:p>
                  </a:txBody>
                  <a:tcPr marL="0" marR="0" marT="0" marB="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3900"/>
                    </a:p>
                  </a:txBody>
                  <a:tcPr marL="0" marR="0" marT="0" marB="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3900" dirty="0"/>
                    </a:p>
                  </a:txBody>
                  <a:tcPr marL="0" marR="0" marT="0" marB="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3900" dirty="0"/>
                    </a:p>
                  </a:txBody>
                  <a:tcPr marL="0" marR="0" marT="0" marB="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451089487"/>
                  </a:ext>
                </a:extLst>
              </a:tr>
            </a:tbl>
          </a:graphicData>
        </a:graphic>
      </p:graphicFrame>
      <p:grpSp>
        <p:nvGrpSpPr>
          <p:cNvPr id="2" name="Group 1">
            <a:extLst>
              <a:ext uri="{FF2B5EF4-FFF2-40B4-BE49-F238E27FC236}">
                <a16:creationId xmlns:a16="http://schemas.microsoft.com/office/drawing/2014/main" xmlns="" id="{B7904D65-020A-46BD-A586-2A74E4869ECB}"/>
              </a:ext>
            </a:extLst>
          </p:cNvPr>
          <p:cNvGrpSpPr/>
          <p:nvPr/>
        </p:nvGrpSpPr>
        <p:grpSpPr>
          <a:xfrm>
            <a:off x="1457345" y="3630382"/>
            <a:ext cx="6205556" cy="1157538"/>
            <a:chOff x="2768833" y="3342153"/>
            <a:chExt cx="2894933" cy="540000"/>
          </a:xfrm>
        </p:grpSpPr>
        <p:sp>
          <p:nvSpPr>
            <p:cNvPr id="13" name="Rectangle: Rounded Corners 12">
              <a:extLst>
                <a:ext uri="{FF2B5EF4-FFF2-40B4-BE49-F238E27FC236}">
                  <a16:creationId xmlns:a16="http://schemas.microsoft.com/office/drawing/2014/main" xmlns="" id="{DE88589E-6EBE-4E3D-8BCF-905211EED4A4}"/>
                </a:ext>
              </a:extLst>
            </p:cNvPr>
            <p:cNvSpPr/>
            <p:nvPr/>
          </p:nvSpPr>
          <p:spPr>
            <a:xfrm>
              <a:off x="3553811" y="3342153"/>
              <a:ext cx="540000" cy="540000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chemeClr val="bg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" name="Rectangle: Rounded Corners 13">
              <a:extLst>
                <a:ext uri="{FF2B5EF4-FFF2-40B4-BE49-F238E27FC236}">
                  <a16:creationId xmlns:a16="http://schemas.microsoft.com/office/drawing/2014/main" xmlns="" id="{D23D4D6F-7066-446E-B321-2D8FB547215E}"/>
                </a:ext>
              </a:extLst>
            </p:cNvPr>
            <p:cNvSpPr/>
            <p:nvPr/>
          </p:nvSpPr>
          <p:spPr>
            <a:xfrm>
              <a:off x="2768833" y="3342153"/>
              <a:ext cx="540000" cy="540000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5" name="Rectangle: Rounded Corners 14">
              <a:extLst>
                <a:ext uri="{FF2B5EF4-FFF2-40B4-BE49-F238E27FC236}">
                  <a16:creationId xmlns:a16="http://schemas.microsoft.com/office/drawing/2014/main" xmlns="" id="{9368EDF4-3518-4536-82FA-CFC4F6A3870A}"/>
                </a:ext>
              </a:extLst>
            </p:cNvPr>
            <p:cNvSpPr/>
            <p:nvPr/>
          </p:nvSpPr>
          <p:spPr>
            <a:xfrm>
              <a:off x="5123766" y="3342153"/>
              <a:ext cx="540000" cy="540000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6" name="Rectangle: Rounded Corners 15">
              <a:extLst>
                <a:ext uri="{FF2B5EF4-FFF2-40B4-BE49-F238E27FC236}">
                  <a16:creationId xmlns:a16="http://schemas.microsoft.com/office/drawing/2014/main" xmlns="" id="{4BD4EF9D-949C-4956-86D0-B36B81B7BFC9}"/>
                </a:ext>
              </a:extLst>
            </p:cNvPr>
            <p:cNvSpPr/>
            <p:nvPr/>
          </p:nvSpPr>
          <p:spPr>
            <a:xfrm>
              <a:off x="4338788" y="3342153"/>
              <a:ext cx="540000" cy="540000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chemeClr val="bg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89BCDC5A-5553-406C-A57F-394680AE04AA}"/>
              </a:ext>
            </a:extLst>
          </p:cNvPr>
          <p:cNvSpPr txBox="1"/>
          <p:nvPr/>
        </p:nvSpPr>
        <p:spPr>
          <a:xfrm>
            <a:off x="1652733" y="3949374"/>
            <a:ext cx="766764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28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0.9</a:t>
            </a:r>
          </a:p>
        </p:txBody>
      </p: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xmlns="" id="{357B7732-D230-436E-BACA-64085F20A56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97688431"/>
              </p:ext>
            </p:extLst>
          </p:nvPr>
        </p:nvGraphicFramePr>
        <p:xfrm>
          <a:off x="3412788" y="3742984"/>
          <a:ext cx="612000" cy="936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12000">
                  <a:extLst>
                    <a:ext uri="{9D8B030D-6E8A-4147-A177-3AD203B41FA5}">
                      <a16:colId xmlns:a16="http://schemas.microsoft.com/office/drawing/2014/main" xmlns="" val="4246525713"/>
                    </a:ext>
                  </a:extLst>
                </a:gridCol>
              </a:tblGrid>
              <a:tr h="468000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3298445857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Century Gothic" panose="020B0502020202020204" pitchFamily="34" charset="0"/>
                        </a:rPr>
                        <a:t>100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2606105058"/>
                  </a:ext>
                </a:extLst>
              </a:tr>
            </a:tbl>
          </a:graphicData>
        </a:graphic>
      </p:graphicFrame>
      <p:sp>
        <p:nvSpPr>
          <p:cNvPr id="17" name="TextBox 16">
            <a:extLst>
              <a:ext uri="{FF2B5EF4-FFF2-40B4-BE49-F238E27FC236}">
                <a16:creationId xmlns:a16="http://schemas.microsoft.com/office/drawing/2014/main" xmlns="" id="{99D7977C-899E-4C93-835B-F3D7E55825CE}"/>
              </a:ext>
            </a:extLst>
          </p:cNvPr>
          <p:cNvSpPr txBox="1"/>
          <p:nvPr/>
        </p:nvSpPr>
        <p:spPr>
          <a:xfrm>
            <a:off x="4910094" y="3949374"/>
            <a:ext cx="982728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2800" b="1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0.09</a:t>
            </a:r>
          </a:p>
        </p:txBody>
      </p:sp>
      <p:graphicFrame>
        <p:nvGraphicFramePr>
          <p:cNvPr id="20" name="Table 19">
            <a:extLst>
              <a:ext uri="{FF2B5EF4-FFF2-40B4-BE49-F238E27FC236}">
                <a16:creationId xmlns:a16="http://schemas.microsoft.com/office/drawing/2014/main" xmlns="" id="{DE5572CC-55D5-4C8B-8014-124AB4DB32E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06231851"/>
              </p:ext>
            </p:extLst>
          </p:nvPr>
        </p:nvGraphicFramePr>
        <p:xfrm>
          <a:off x="6778131" y="3742984"/>
          <a:ext cx="612000" cy="936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12000">
                  <a:extLst>
                    <a:ext uri="{9D8B030D-6E8A-4147-A177-3AD203B41FA5}">
                      <a16:colId xmlns:a16="http://schemas.microsoft.com/office/drawing/2014/main" xmlns="" val="4246525713"/>
                    </a:ext>
                  </a:extLst>
                </a:gridCol>
              </a:tblGrid>
              <a:tr h="468000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90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3298445857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100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2606105058"/>
                  </a:ext>
                </a:extLst>
              </a:tr>
            </a:tbl>
          </a:graphicData>
        </a:graphic>
      </p:graphicFrame>
      <p:sp>
        <p:nvSpPr>
          <p:cNvPr id="3" name="Oval 2">
            <a:extLst>
              <a:ext uri="{FF2B5EF4-FFF2-40B4-BE49-F238E27FC236}">
                <a16:creationId xmlns:a16="http://schemas.microsoft.com/office/drawing/2014/main" xmlns="" id="{61A4E4EE-0A2F-438C-B4AF-5C3BE99E3B3F}"/>
              </a:ext>
            </a:extLst>
          </p:cNvPr>
          <p:cNvSpPr/>
          <p:nvPr/>
        </p:nvSpPr>
        <p:spPr>
          <a:xfrm>
            <a:off x="1145162" y="3316971"/>
            <a:ext cx="1781907" cy="1781907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xmlns="" id="{2EA9FAE9-8DF5-48E4-8C5D-8D8A93C29D1D}"/>
              </a:ext>
            </a:extLst>
          </p:cNvPr>
          <p:cNvSpPr/>
          <p:nvPr/>
        </p:nvSpPr>
        <p:spPr>
          <a:xfrm>
            <a:off x="6193177" y="3316971"/>
            <a:ext cx="1781907" cy="1781907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097629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xmlns="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2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Match the fractions to their decimal equivalents.</a:t>
            </a: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xmlns="" id="{B632E459-9B27-4467-B89C-78410207B713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2019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xmlns="" id="{3965AF1E-054A-402B-9F64-190E273FAF3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35884497"/>
              </p:ext>
            </p:extLst>
          </p:nvPr>
        </p:nvGraphicFramePr>
        <p:xfrm>
          <a:off x="1252164" y="1467892"/>
          <a:ext cx="6012922" cy="42481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26030">
                  <a:extLst>
                    <a:ext uri="{9D8B030D-6E8A-4147-A177-3AD203B41FA5}">
                      <a16:colId xmlns:a16="http://schemas.microsoft.com/office/drawing/2014/main" xmlns="" val="467806980"/>
                    </a:ext>
                  </a:extLst>
                </a:gridCol>
                <a:gridCol w="617354">
                  <a:extLst>
                    <a:ext uri="{9D8B030D-6E8A-4147-A177-3AD203B41FA5}">
                      <a16:colId xmlns:a16="http://schemas.microsoft.com/office/drawing/2014/main" xmlns="" val="2753076233"/>
                    </a:ext>
                  </a:extLst>
                </a:gridCol>
                <a:gridCol w="3312000">
                  <a:extLst>
                    <a:ext uri="{9D8B030D-6E8A-4147-A177-3AD203B41FA5}">
                      <a16:colId xmlns:a16="http://schemas.microsoft.com/office/drawing/2014/main" xmlns="" val="1400308125"/>
                    </a:ext>
                  </a:extLst>
                </a:gridCol>
                <a:gridCol w="1157538">
                  <a:extLst>
                    <a:ext uri="{9D8B030D-6E8A-4147-A177-3AD203B41FA5}">
                      <a16:colId xmlns:a16="http://schemas.microsoft.com/office/drawing/2014/main" xmlns="" val="1158712850"/>
                    </a:ext>
                  </a:extLst>
                </a:gridCol>
              </a:tblGrid>
              <a:tr h="588030">
                <a:tc rowSpan="2"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A.</a:t>
                      </a:r>
                    </a:p>
                  </a:txBody>
                  <a:tcPr marL="100584" marR="100584" marT="50292" marB="5029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500" b="1" dirty="0">
                        <a:latin typeface="Century Gothic" panose="020B0502020202020204" pitchFamily="34" charset="0"/>
                      </a:endParaRPr>
                    </a:p>
                  </a:txBody>
                  <a:tcPr marL="196010" marR="196010" marT="98005" marB="98005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0.6</a:t>
                      </a:r>
                    </a:p>
                  </a:txBody>
                  <a:tcPr marL="100584" marR="100584" marT="50292" marB="5029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4276898364"/>
                  </a:ext>
                </a:extLst>
              </a:tr>
              <a:tr h="588030">
                <a:tc vMerge="1">
                  <a:txBody>
                    <a:bodyPr/>
                    <a:lstStyle/>
                    <a:p>
                      <a:pPr algn="ctr"/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100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500" b="1" dirty="0">
                        <a:latin typeface="Century Gothic" panose="020B0502020202020204" pitchFamily="34" charset="0"/>
                      </a:endParaRPr>
                    </a:p>
                  </a:txBody>
                  <a:tcPr marL="196010" marR="196010" marT="98005" marB="98005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168839813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196010" marR="196010" marT="98005" marB="98005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196010" marR="196010" marT="98005" marB="98005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196010" marR="196010" marT="98005" marB="98005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2193080826"/>
                  </a:ext>
                </a:extLst>
              </a:tr>
              <a:tr h="588030">
                <a:tc rowSpan="2"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B.</a:t>
                      </a:r>
                    </a:p>
                  </a:txBody>
                  <a:tcPr marL="100584" marR="100584" marT="50292" marB="5029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500" b="1" dirty="0">
                        <a:latin typeface="Century Gothic" panose="020B0502020202020204" pitchFamily="34" charset="0"/>
                      </a:endParaRPr>
                    </a:p>
                  </a:txBody>
                  <a:tcPr marL="196010" marR="196010" marT="98005" marB="98005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0.65</a:t>
                      </a:r>
                    </a:p>
                  </a:txBody>
                  <a:tcPr marL="100584" marR="100584" marT="50292" marB="5029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243649064"/>
                  </a:ext>
                </a:extLst>
              </a:tr>
              <a:tr h="588030">
                <a:tc vMerge="1">
                  <a:txBody>
                    <a:bodyPr/>
                    <a:lstStyle/>
                    <a:p>
                      <a:pPr algn="ctr"/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500" b="1" dirty="0">
                        <a:latin typeface="Century Gothic" panose="020B0502020202020204" pitchFamily="34" charset="0"/>
                      </a:endParaRPr>
                    </a:p>
                  </a:txBody>
                  <a:tcPr marL="196010" marR="196010" marT="98005" marB="98005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899508534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196010" marR="196010" marT="98005" marB="98005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196010" marR="196010" marT="98005" marB="98005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196010" marR="196010" marT="98005" marB="98005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4287791742"/>
                  </a:ext>
                </a:extLst>
              </a:tr>
              <a:tr h="588030">
                <a:tc rowSpan="2"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C.</a:t>
                      </a:r>
                    </a:p>
                  </a:txBody>
                  <a:tcPr marL="100584" marR="100584" marT="50292" marB="5029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65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500" b="1" dirty="0">
                        <a:latin typeface="Century Gothic" panose="020B0502020202020204" pitchFamily="34" charset="0"/>
                      </a:endParaRPr>
                    </a:p>
                  </a:txBody>
                  <a:tcPr marL="196010" marR="196010" marT="98005" marB="98005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0.06</a:t>
                      </a:r>
                    </a:p>
                  </a:txBody>
                  <a:tcPr marL="100584" marR="100584" marT="50292" marB="5029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2047122377"/>
                  </a:ext>
                </a:extLst>
              </a:tr>
              <a:tr h="588030">
                <a:tc vMerge="1">
                  <a:txBody>
                    <a:bodyPr/>
                    <a:lstStyle/>
                    <a:p>
                      <a:pPr algn="ctr"/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100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500" b="1" dirty="0">
                        <a:latin typeface="Century Gothic" panose="020B0502020202020204" pitchFamily="34" charset="0"/>
                      </a:endParaRPr>
                    </a:p>
                  </a:txBody>
                  <a:tcPr marL="196010" marR="196010" marT="98005" marB="98005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40754486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297748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xmlns="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2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Match the fractions to their decimal equivalents.</a:t>
            </a: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xmlns="" id="{B632E459-9B27-4467-B89C-78410207B713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2019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xmlns="" id="{3965AF1E-054A-402B-9F64-190E273FAF3C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1252164" y="1467892"/>
          <a:ext cx="6012922" cy="42481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26030">
                  <a:extLst>
                    <a:ext uri="{9D8B030D-6E8A-4147-A177-3AD203B41FA5}">
                      <a16:colId xmlns:a16="http://schemas.microsoft.com/office/drawing/2014/main" xmlns="" val="467806980"/>
                    </a:ext>
                  </a:extLst>
                </a:gridCol>
                <a:gridCol w="617354">
                  <a:extLst>
                    <a:ext uri="{9D8B030D-6E8A-4147-A177-3AD203B41FA5}">
                      <a16:colId xmlns:a16="http://schemas.microsoft.com/office/drawing/2014/main" xmlns="" val="2753076233"/>
                    </a:ext>
                  </a:extLst>
                </a:gridCol>
                <a:gridCol w="3312000">
                  <a:extLst>
                    <a:ext uri="{9D8B030D-6E8A-4147-A177-3AD203B41FA5}">
                      <a16:colId xmlns:a16="http://schemas.microsoft.com/office/drawing/2014/main" xmlns="" val="1400308125"/>
                    </a:ext>
                  </a:extLst>
                </a:gridCol>
                <a:gridCol w="1157538">
                  <a:extLst>
                    <a:ext uri="{9D8B030D-6E8A-4147-A177-3AD203B41FA5}">
                      <a16:colId xmlns:a16="http://schemas.microsoft.com/office/drawing/2014/main" xmlns="" val="1158712850"/>
                    </a:ext>
                  </a:extLst>
                </a:gridCol>
              </a:tblGrid>
              <a:tr h="588030">
                <a:tc rowSpan="2"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A.</a:t>
                      </a:r>
                    </a:p>
                  </a:txBody>
                  <a:tcPr marL="100584" marR="100584" marT="50292" marB="5029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500" b="1" dirty="0">
                        <a:latin typeface="Century Gothic" panose="020B0502020202020204" pitchFamily="34" charset="0"/>
                      </a:endParaRPr>
                    </a:p>
                  </a:txBody>
                  <a:tcPr marL="196010" marR="196010" marT="98005" marB="98005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0.6</a:t>
                      </a:r>
                    </a:p>
                  </a:txBody>
                  <a:tcPr marL="100584" marR="100584" marT="50292" marB="5029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4276898364"/>
                  </a:ext>
                </a:extLst>
              </a:tr>
              <a:tr h="588030">
                <a:tc vMerge="1">
                  <a:txBody>
                    <a:bodyPr/>
                    <a:lstStyle/>
                    <a:p>
                      <a:pPr algn="ctr"/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100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500" b="1" dirty="0">
                        <a:latin typeface="Century Gothic" panose="020B0502020202020204" pitchFamily="34" charset="0"/>
                      </a:endParaRPr>
                    </a:p>
                  </a:txBody>
                  <a:tcPr marL="196010" marR="196010" marT="98005" marB="98005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168839813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196010" marR="196010" marT="98005" marB="98005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196010" marR="196010" marT="98005" marB="98005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196010" marR="196010" marT="98005" marB="98005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2193080826"/>
                  </a:ext>
                </a:extLst>
              </a:tr>
              <a:tr h="588030">
                <a:tc rowSpan="2"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B.</a:t>
                      </a:r>
                    </a:p>
                  </a:txBody>
                  <a:tcPr marL="100584" marR="100584" marT="50292" marB="5029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500" b="1" dirty="0">
                        <a:latin typeface="Century Gothic" panose="020B0502020202020204" pitchFamily="34" charset="0"/>
                      </a:endParaRPr>
                    </a:p>
                  </a:txBody>
                  <a:tcPr marL="196010" marR="196010" marT="98005" marB="98005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0.65</a:t>
                      </a:r>
                    </a:p>
                  </a:txBody>
                  <a:tcPr marL="100584" marR="100584" marT="50292" marB="5029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243649064"/>
                  </a:ext>
                </a:extLst>
              </a:tr>
              <a:tr h="588030">
                <a:tc vMerge="1">
                  <a:txBody>
                    <a:bodyPr/>
                    <a:lstStyle/>
                    <a:p>
                      <a:pPr algn="ctr"/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500" b="1" dirty="0">
                        <a:latin typeface="Century Gothic" panose="020B0502020202020204" pitchFamily="34" charset="0"/>
                      </a:endParaRPr>
                    </a:p>
                  </a:txBody>
                  <a:tcPr marL="196010" marR="196010" marT="98005" marB="98005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899508534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196010" marR="196010" marT="98005" marB="98005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196010" marR="196010" marT="98005" marB="98005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196010" marR="196010" marT="98005" marB="98005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4287791742"/>
                  </a:ext>
                </a:extLst>
              </a:tr>
              <a:tr h="588030">
                <a:tc rowSpan="2"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C.</a:t>
                      </a:r>
                    </a:p>
                  </a:txBody>
                  <a:tcPr marL="100584" marR="100584" marT="50292" marB="5029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65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500" b="1" dirty="0">
                        <a:latin typeface="Century Gothic" panose="020B0502020202020204" pitchFamily="34" charset="0"/>
                      </a:endParaRPr>
                    </a:p>
                  </a:txBody>
                  <a:tcPr marL="196010" marR="196010" marT="98005" marB="98005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0.06</a:t>
                      </a:r>
                    </a:p>
                  </a:txBody>
                  <a:tcPr marL="100584" marR="100584" marT="50292" marB="5029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2047122377"/>
                  </a:ext>
                </a:extLst>
              </a:tr>
              <a:tr h="588030">
                <a:tc vMerge="1">
                  <a:txBody>
                    <a:bodyPr/>
                    <a:lstStyle/>
                    <a:p>
                      <a:pPr algn="ctr"/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100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500" b="1" dirty="0">
                        <a:latin typeface="Century Gothic" panose="020B0502020202020204" pitchFamily="34" charset="0"/>
                      </a:endParaRPr>
                    </a:p>
                  </a:txBody>
                  <a:tcPr marL="196010" marR="196010" marT="98005" marB="98005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4075448603"/>
                  </a:ext>
                </a:extLst>
              </a:tr>
            </a:tbl>
          </a:graphicData>
        </a:graphic>
      </p:graphicFrame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xmlns="" id="{6FAD9777-ED9C-44AD-8ADE-883FB028828D}"/>
              </a:ext>
            </a:extLst>
          </p:cNvPr>
          <p:cNvCxnSpPr>
            <a:cxnSpLocks/>
          </p:cNvCxnSpPr>
          <p:nvPr/>
        </p:nvCxnSpPr>
        <p:spPr>
          <a:xfrm>
            <a:off x="2974454" y="2045525"/>
            <a:ext cx="3248216" cy="3057872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xmlns="" id="{057393E4-65FC-4CB5-8AA2-0418CC9F46CD}"/>
              </a:ext>
            </a:extLst>
          </p:cNvPr>
          <p:cNvCxnSpPr>
            <a:cxnSpLocks/>
          </p:cNvCxnSpPr>
          <p:nvPr/>
        </p:nvCxnSpPr>
        <p:spPr>
          <a:xfrm flipV="1">
            <a:off x="2974454" y="2131621"/>
            <a:ext cx="3307593" cy="1459182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xmlns="" id="{DB6B7A2F-BE29-40C2-8197-4EFC37721FBF}"/>
              </a:ext>
            </a:extLst>
          </p:cNvPr>
          <p:cNvCxnSpPr>
            <a:cxnSpLocks/>
          </p:cNvCxnSpPr>
          <p:nvPr/>
        </p:nvCxnSpPr>
        <p:spPr>
          <a:xfrm flipV="1">
            <a:off x="2974454" y="3635335"/>
            <a:ext cx="3248216" cy="1487597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4489012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xmlns="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3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Complete the table below.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xmlns="" id="{B632E459-9B27-4467-B89C-78410207B713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2019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xmlns="" id="{F011B089-7889-421D-8F6B-79454755390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19706912"/>
              </p:ext>
            </p:extLst>
          </p:nvPr>
        </p:nvGraphicFramePr>
        <p:xfrm>
          <a:off x="1798439" y="1809110"/>
          <a:ext cx="5547122" cy="37041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73561">
                  <a:extLst>
                    <a:ext uri="{9D8B030D-6E8A-4147-A177-3AD203B41FA5}">
                      <a16:colId xmlns:a16="http://schemas.microsoft.com/office/drawing/2014/main" xmlns="" val="292653304"/>
                    </a:ext>
                  </a:extLst>
                </a:gridCol>
                <a:gridCol w="2773561">
                  <a:extLst>
                    <a:ext uri="{9D8B030D-6E8A-4147-A177-3AD203B41FA5}">
                      <a16:colId xmlns:a16="http://schemas.microsoft.com/office/drawing/2014/main" xmlns="" val="3987052136"/>
                    </a:ext>
                  </a:extLst>
                </a:gridCol>
              </a:tblGrid>
              <a:tr h="926030"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Fractions</a:t>
                      </a:r>
                    </a:p>
                  </a:txBody>
                  <a:tcPr marL="196010" marR="196010" marT="98005" marB="9800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Decimals</a:t>
                      </a:r>
                    </a:p>
                  </a:txBody>
                  <a:tcPr marL="196010" marR="196010" marT="98005" marB="9800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306675491"/>
                  </a:ext>
                </a:extLst>
              </a:tr>
              <a:tr h="926030">
                <a:tc>
                  <a:txBody>
                    <a:bodyPr/>
                    <a:lstStyle/>
                    <a:p>
                      <a:pPr algn="ctr"/>
                      <a:endParaRPr lang="en-GB" sz="2500" b="1" dirty="0">
                        <a:latin typeface="Century Gothic" panose="020B0502020202020204" pitchFamily="34" charset="0"/>
                      </a:endParaRPr>
                    </a:p>
                  </a:txBody>
                  <a:tcPr marL="196010" marR="196010" marT="98005" marB="9800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500" b="1">
                        <a:latin typeface="Century Gothic" panose="020B0502020202020204" pitchFamily="34" charset="0"/>
                      </a:endParaRPr>
                    </a:p>
                  </a:txBody>
                  <a:tcPr marL="196010" marR="196010" marT="98005" marB="9800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718429661"/>
                  </a:ext>
                </a:extLst>
              </a:tr>
              <a:tr h="926030">
                <a:tc>
                  <a:txBody>
                    <a:bodyPr/>
                    <a:lstStyle/>
                    <a:p>
                      <a:pPr algn="ctr"/>
                      <a:endParaRPr lang="en-GB" sz="2500" b="1" dirty="0">
                        <a:latin typeface="Century Gothic" panose="020B0502020202020204" pitchFamily="34" charset="0"/>
                      </a:endParaRPr>
                    </a:p>
                  </a:txBody>
                  <a:tcPr marL="196010" marR="196010" marT="98005" marB="9800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0.07</a:t>
                      </a:r>
                    </a:p>
                  </a:txBody>
                  <a:tcPr marL="196010" marR="196010" marT="98005" marB="9800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297311826"/>
                  </a:ext>
                </a:extLst>
              </a:tr>
              <a:tr h="926030">
                <a:tc>
                  <a:txBody>
                    <a:bodyPr/>
                    <a:lstStyle/>
                    <a:p>
                      <a:pPr algn="ctr"/>
                      <a:endParaRPr lang="en-GB" sz="2500" b="1" dirty="0">
                        <a:latin typeface="Century Gothic" panose="020B0502020202020204" pitchFamily="34" charset="0"/>
                      </a:endParaRPr>
                    </a:p>
                  </a:txBody>
                  <a:tcPr marL="196010" marR="196010" marT="98005" marB="9800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500" b="1" dirty="0">
                        <a:latin typeface="Century Gothic" panose="020B0502020202020204" pitchFamily="34" charset="0"/>
                      </a:endParaRPr>
                    </a:p>
                  </a:txBody>
                  <a:tcPr marL="196010" marR="196010" marT="98005" marB="9800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716014067"/>
                  </a:ext>
                </a:extLst>
              </a:tr>
            </a:tbl>
          </a:graphicData>
        </a:graphic>
      </p:graphicFrame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xmlns="" id="{E1A605FB-FA41-4391-8FDB-EC70B1A7527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64881703"/>
              </p:ext>
            </p:extLst>
          </p:nvPr>
        </p:nvGraphicFramePr>
        <p:xfrm>
          <a:off x="2837155" y="2735138"/>
          <a:ext cx="617354" cy="92603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17354">
                  <a:extLst>
                    <a:ext uri="{9D8B030D-6E8A-4147-A177-3AD203B41FA5}">
                      <a16:colId xmlns:a16="http://schemas.microsoft.com/office/drawing/2014/main" xmlns="" val="4246525713"/>
                    </a:ext>
                  </a:extLst>
                </a:gridCol>
              </a:tblGrid>
              <a:tr h="463016"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25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3298445857"/>
                  </a:ext>
                </a:extLst>
              </a:tr>
              <a:tr h="463016"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100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2606105058"/>
                  </a:ext>
                </a:extLst>
              </a:tr>
            </a:tbl>
          </a:graphicData>
        </a:graphic>
      </p:graphicFrame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xmlns="" id="{EAAE4F7C-DD5B-4044-87F3-BED474ABA7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94369625"/>
              </p:ext>
            </p:extLst>
          </p:nvPr>
        </p:nvGraphicFramePr>
        <p:xfrm>
          <a:off x="2914324" y="4587198"/>
          <a:ext cx="463016" cy="92603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63016">
                  <a:extLst>
                    <a:ext uri="{9D8B030D-6E8A-4147-A177-3AD203B41FA5}">
                      <a16:colId xmlns:a16="http://schemas.microsoft.com/office/drawing/2014/main" xmlns="" val="4246525713"/>
                    </a:ext>
                  </a:extLst>
                </a:gridCol>
              </a:tblGrid>
              <a:tr h="463016"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3298445857"/>
                  </a:ext>
                </a:extLst>
              </a:tr>
              <a:tr h="463016"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260610505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667945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xmlns="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3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Complete the table below.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xmlns="" id="{B632E459-9B27-4467-B89C-78410207B713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2019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xmlns="" id="{F011B089-7889-421D-8F6B-79454755390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82924137"/>
              </p:ext>
            </p:extLst>
          </p:nvPr>
        </p:nvGraphicFramePr>
        <p:xfrm>
          <a:off x="1798439" y="1809110"/>
          <a:ext cx="5547122" cy="37041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73561">
                  <a:extLst>
                    <a:ext uri="{9D8B030D-6E8A-4147-A177-3AD203B41FA5}">
                      <a16:colId xmlns:a16="http://schemas.microsoft.com/office/drawing/2014/main" xmlns="" val="292653304"/>
                    </a:ext>
                  </a:extLst>
                </a:gridCol>
                <a:gridCol w="2773561">
                  <a:extLst>
                    <a:ext uri="{9D8B030D-6E8A-4147-A177-3AD203B41FA5}">
                      <a16:colId xmlns:a16="http://schemas.microsoft.com/office/drawing/2014/main" xmlns="" val="3987052136"/>
                    </a:ext>
                  </a:extLst>
                </a:gridCol>
              </a:tblGrid>
              <a:tr h="926030"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Fractions</a:t>
                      </a:r>
                    </a:p>
                  </a:txBody>
                  <a:tcPr marL="196010" marR="196010" marT="98005" marB="9800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Decimals</a:t>
                      </a:r>
                    </a:p>
                  </a:txBody>
                  <a:tcPr marL="196010" marR="196010" marT="98005" marB="9800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306675491"/>
                  </a:ext>
                </a:extLst>
              </a:tr>
              <a:tr h="926030">
                <a:tc>
                  <a:txBody>
                    <a:bodyPr/>
                    <a:lstStyle/>
                    <a:p>
                      <a:pPr algn="ctr"/>
                      <a:endParaRPr lang="en-GB" sz="2500" b="1" dirty="0">
                        <a:latin typeface="Century Gothic" panose="020B0502020202020204" pitchFamily="34" charset="0"/>
                      </a:endParaRPr>
                    </a:p>
                  </a:txBody>
                  <a:tcPr marL="196010" marR="196010" marT="98005" marB="9800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0.25</a:t>
                      </a:r>
                    </a:p>
                  </a:txBody>
                  <a:tcPr marL="196010" marR="196010" marT="98005" marB="9800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718429661"/>
                  </a:ext>
                </a:extLst>
              </a:tr>
              <a:tr h="926030">
                <a:tc>
                  <a:txBody>
                    <a:bodyPr/>
                    <a:lstStyle/>
                    <a:p>
                      <a:pPr algn="ctr"/>
                      <a:endParaRPr lang="en-GB" sz="2500" b="1" dirty="0">
                        <a:latin typeface="Century Gothic" panose="020B0502020202020204" pitchFamily="34" charset="0"/>
                      </a:endParaRPr>
                    </a:p>
                  </a:txBody>
                  <a:tcPr marL="196010" marR="196010" marT="98005" marB="9800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0.07</a:t>
                      </a:r>
                    </a:p>
                  </a:txBody>
                  <a:tcPr marL="196010" marR="196010" marT="98005" marB="9800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297311826"/>
                  </a:ext>
                </a:extLst>
              </a:tr>
              <a:tr h="926030">
                <a:tc>
                  <a:txBody>
                    <a:bodyPr/>
                    <a:lstStyle/>
                    <a:p>
                      <a:pPr algn="ctr"/>
                      <a:endParaRPr lang="en-GB" sz="2500" b="1" dirty="0">
                        <a:latin typeface="Century Gothic" panose="020B0502020202020204" pitchFamily="34" charset="0"/>
                      </a:endParaRPr>
                    </a:p>
                  </a:txBody>
                  <a:tcPr marL="196010" marR="196010" marT="98005" marB="9800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0.5</a:t>
                      </a:r>
                    </a:p>
                  </a:txBody>
                  <a:tcPr marL="196010" marR="196010" marT="98005" marB="9800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716014067"/>
                  </a:ext>
                </a:extLst>
              </a:tr>
            </a:tbl>
          </a:graphicData>
        </a:graphic>
      </p:graphicFrame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xmlns="" id="{E1A605FB-FA41-4391-8FDB-EC70B1A7527A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837155" y="2735138"/>
          <a:ext cx="617354" cy="92603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17354">
                  <a:extLst>
                    <a:ext uri="{9D8B030D-6E8A-4147-A177-3AD203B41FA5}">
                      <a16:colId xmlns:a16="http://schemas.microsoft.com/office/drawing/2014/main" xmlns="" val="4246525713"/>
                    </a:ext>
                  </a:extLst>
                </a:gridCol>
              </a:tblGrid>
              <a:tr h="463016"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25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3298445857"/>
                  </a:ext>
                </a:extLst>
              </a:tr>
              <a:tr h="463016"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100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2606105058"/>
                  </a:ext>
                </a:extLst>
              </a:tr>
            </a:tbl>
          </a:graphicData>
        </a:graphic>
      </p:graphicFrame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xmlns="" id="{EAAE4F7C-DD5B-4044-87F3-BED474ABA7EC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914324" y="4587198"/>
          <a:ext cx="463016" cy="92603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63016">
                  <a:extLst>
                    <a:ext uri="{9D8B030D-6E8A-4147-A177-3AD203B41FA5}">
                      <a16:colId xmlns:a16="http://schemas.microsoft.com/office/drawing/2014/main" xmlns="" val="4246525713"/>
                    </a:ext>
                  </a:extLst>
                </a:gridCol>
              </a:tblGrid>
              <a:tr h="463016"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3298445857"/>
                  </a:ext>
                </a:extLst>
              </a:tr>
              <a:tr h="463016"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2606105058"/>
                  </a:ext>
                </a:extLst>
              </a:tr>
            </a:tbl>
          </a:graphicData>
        </a:graphic>
      </p:graphicFrame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xmlns="" id="{8899373C-2386-4058-8E91-FC2D0E91B90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80541558"/>
              </p:ext>
            </p:extLst>
          </p:nvPr>
        </p:nvGraphicFramePr>
        <p:xfrm>
          <a:off x="2837155" y="3661166"/>
          <a:ext cx="617354" cy="92603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17354">
                  <a:extLst>
                    <a:ext uri="{9D8B030D-6E8A-4147-A177-3AD203B41FA5}">
                      <a16:colId xmlns:a16="http://schemas.microsoft.com/office/drawing/2014/main" xmlns="" val="4246525713"/>
                    </a:ext>
                  </a:extLst>
                </a:gridCol>
              </a:tblGrid>
              <a:tr h="463016"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3298445857"/>
                  </a:ext>
                </a:extLst>
              </a:tr>
              <a:tr h="463016"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100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260610505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9317327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xmlns="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4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True or false?</a:t>
            </a: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xmlns="" id="{B632E459-9B27-4467-B89C-78410207B713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2019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xmlns="" id="{6D0A8C7B-0C9F-41C6-914D-5C0A2C3F1C8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68900099"/>
              </p:ext>
            </p:extLst>
          </p:nvPr>
        </p:nvGraphicFramePr>
        <p:xfrm>
          <a:off x="2974800" y="1836256"/>
          <a:ext cx="3194400" cy="123655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17354">
                  <a:extLst>
                    <a:ext uri="{9D8B030D-6E8A-4147-A177-3AD203B41FA5}">
                      <a16:colId xmlns:a16="http://schemas.microsoft.com/office/drawing/2014/main" xmlns="" val="2375296536"/>
                    </a:ext>
                  </a:extLst>
                </a:gridCol>
                <a:gridCol w="1389046">
                  <a:extLst>
                    <a:ext uri="{9D8B030D-6E8A-4147-A177-3AD203B41FA5}">
                      <a16:colId xmlns:a16="http://schemas.microsoft.com/office/drawing/2014/main" xmlns="" val="3747563617"/>
                    </a:ext>
                  </a:extLst>
                </a:gridCol>
                <a:gridCol w="1188000">
                  <a:extLst>
                    <a:ext uri="{9D8B030D-6E8A-4147-A177-3AD203B41FA5}">
                      <a16:colId xmlns:a16="http://schemas.microsoft.com/office/drawing/2014/main" xmlns="" val="1909047677"/>
                    </a:ext>
                  </a:extLst>
                </a:gridCol>
              </a:tblGrid>
              <a:tr h="617354">
                <a:tc>
                  <a:txBody>
                    <a:bodyPr/>
                    <a:lstStyle/>
                    <a:p>
                      <a:pPr algn="ctr"/>
                      <a:r>
                        <a:rPr lang="en-GB" sz="39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GB" sz="39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100584" marR="100584" marT="50292" marB="5029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GB" sz="39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3.4</a:t>
                      </a:r>
                    </a:p>
                  </a:txBody>
                  <a:tcPr marL="100584" marR="100584" marT="50292" marB="5029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3875756301"/>
                  </a:ext>
                </a:extLst>
              </a:tr>
              <a:tr h="619200">
                <a:tc>
                  <a:txBody>
                    <a:bodyPr/>
                    <a:lstStyle/>
                    <a:p>
                      <a:pPr algn="ctr"/>
                      <a:r>
                        <a:rPr lang="en-GB" sz="39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en-GB" sz="18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algn="ctr"/>
                      <a:endParaRPr lang="en-GB" sz="18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375813139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5311802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xmlns="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4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True or false?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False:</a:t>
            </a: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xmlns="" id="{B632E459-9B27-4467-B89C-78410207B713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2019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xmlns="" id="{6D0A8C7B-0C9F-41C6-914D-5C0A2C3F1C8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23242549"/>
              </p:ext>
            </p:extLst>
          </p:nvPr>
        </p:nvGraphicFramePr>
        <p:xfrm>
          <a:off x="2974800" y="1836256"/>
          <a:ext cx="3194400" cy="123655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17354">
                  <a:extLst>
                    <a:ext uri="{9D8B030D-6E8A-4147-A177-3AD203B41FA5}">
                      <a16:colId xmlns:a16="http://schemas.microsoft.com/office/drawing/2014/main" xmlns="" val="2375296536"/>
                    </a:ext>
                  </a:extLst>
                </a:gridCol>
                <a:gridCol w="1389046">
                  <a:extLst>
                    <a:ext uri="{9D8B030D-6E8A-4147-A177-3AD203B41FA5}">
                      <a16:colId xmlns:a16="http://schemas.microsoft.com/office/drawing/2014/main" xmlns="" val="3747563617"/>
                    </a:ext>
                  </a:extLst>
                </a:gridCol>
                <a:gridCol w="1188000">
                  <a:extLst>
                    <a:ext uri="{9D8B030D-6E8A-4147-A177-3AD203B41FA5}">
                      <a16:colId xmlns:a16="http://schemas.microsoft.com/office/drawing/2014/main" xmlns="" val="1909047677"/>
                    </a:ext>
                  </a:extLst>
                </a:gridCol>
              </a:tblGrid>
              <a:tr h="617354">
                <a:tc>
                  <a:txBody>
                    <a:bodyPr/>
                    <a:lstStyle/>
                    <a:p>
                      <a:pPr algn="ctr"/>
                      <a:r>
                        <a:rPr lang="en-GB" sz="39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GB" sz="39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100584" marR="100584" marT="50292" marB="5029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GB" sz="39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3.4</a:t>
                      </a:r>
                    </a:p>
                  </a:txBody>
                  <a:tcPr marL="100584" marR="100584" marT="50292" marB="5029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3875756301"/>
                  </a:ext>
                </a:extLst>
              </a:tr>
              <a:tr h="619200">
                <a:tc>
                  <a:txBody>
                    <a:bodyPr/>
                    <a:lstStyle/>
                    <a:p>
                      <a:pPr algn="ctr"/>
                      <a:r>
                        <a:rPr lang="en-GB" sz="39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en-GB" sz="18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algn="ctr"/>
                      <a:endParaRPr lang="en-GB" sz="18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3758131394"/>
                  </a:ext>
                </a:extLst>
              </a:tr>
            </a:tbl>
          </a:graphicData>
        </a:graphic>
      </p:graphicFrame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xmlns="" id="{D5EF84F1-52BB-4DA7-8C85-ED9D5485B35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13709146"/>
              </p:ext>
            </p:extLst>
          </p:nvPr>
        </p:nvGraphicFramePr>
        <p:xfrm>
          <a:off x="2974800" y="3710578"/>
          <a:ext cx="3194400" cy="123655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17354">
                  <a:extLst>
                    <a:ext uri="{9D8B030D-6E8A-4147-A177-3AD203B41FA5}">
                      <a16:colId xmlns:a16="http://schemas.microsoft.com/office/drawing/2014/main" xmlns="" val="2375296536"/>
                    </a:ext>
                  </a:extLst>
                </a:gridCol>
                <a:gridCol w="1389046">
                  <a:extLst>
                    <a:ext uri="{9D8B030D-6E8A-4147-A177-3AD203B41FA5}">
                      <a16:colId xmlns:a16="http://schemas.microsoft.com/office/drawing/2014/main" xmlns="" val="3747563617"/>
                    </a:ext>
                  </a:extLst>
                </a:gridCol>
                <a:gridCol w="1188000">
                  <a:extLst>
                    <a:ext uri="{9D8B030D-6E8A-4147-A177-3AD203B41FA5}">
                      <a16:colId xmlns:a16="http://schemas.microsoft.com/office/drawing/2014/main" xmlns="" val="1909047677"/>
                    </a:ext>
                  </a:extLst>
                </a:gridCol>
              </a:tblGrid>
              <a:tr h="617354">
                <a:tc>
                  <a:txBody>
                    <a:bodyPr/>
                    <a:lstStyle/>
                    <a:p>
                      <a:pPr algn="ctr"/>
                      <a:r>
                        <a:rPr lang="en-GB" sz="39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GB" sz="39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100584" marR="100584" marT="50292" marB="5029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GB" sz="39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0.75</a:t>
                      </a:r>
                    </a:p>
                  </a:txBody>
                  <a:tcPr marL="100584" marR="100584" marT="50292" marB="5029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3875756301"/>
                  </a:ext>
                </a:extLst>
              </a:tr>
              <a:tr h="619200">
                <a:tc>
                  <a:txBody>
                    <a:bodyPr/>
                    <a:lstStyle/>
                    <a:p>
                      <a:pPr algn="ctr"/>
                      <a:r>
                        <a:rPr lang="en-GB" sz="39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en-GB" sz="18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algn="ctr"/>
                      <a:endParaRPr lang="en-GB" sz="18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375813139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5705318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xmlns="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7" name="TextBox 8">
            <a:extLst>
              <a:ext uri="{FF2B5EF4-FFF2-40B4-BE49-F238E27FC236}">
                <a16:creationId xmlns:a16="http://schemas.microsoft.com/office/drawing/2014/main" xmlns="" id="{84B107DC-B90C-4A45-B422-BA8DE29C2552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2019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xmlns="" id="{4359C46D-F58F-4B53-BBAE-BEEDA1C643E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438" y="144125"/>
            <a:ext cx="8913124" cy="6322100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xmlns="" id="{8BA0BAC5-B03E-4ABA-8C3E-7D6D01C82B49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1</a:t>
            </a:r>
          </a:p>
          <a:p>
            <a:pPr lvl="0"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Seth says,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  <a:sym typeface="Wingdings" panose="05000000000000000000" pitchFamily="2" charset="2"/>
              </a:rPr>
              <a:t>		Leticia says,</a:t>
            </a:r>
          </a:p>
          <a:p>
            <a:pPr algn="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algn="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algn="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algn="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algn="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  <a:sym typeface="Wingdings" panose="05000000000000000000" pitchFamily="2" charset="2"/>
              </a:rPr>
              <a:t>Who is correct? Prove it.</a:t>
            </a:r>
            <a:endParaRPr lang="en-GB" sz="32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16" name="Speech Bubble: Rectangle with Corners Rounded 15">
            <a:extLst>
              <a:ext uri="{FF2B5EF4-FFF2-40B4-BE49-F238E27FC236}">
                <a16:creationId xmlns:a16="http://schemas.microsoft.com/office/drawing/2014/main" xmlns="" id="{A110ACCC-81D7-43CF-937C-C6BE16F2D094}"/>
              </a:ext>
            </a:extLst>
          </p:cNvPr>
          <p:cNvSpPr/>
          <p:nvPr/>
        </p:nvSpPr>
        <p:spPr>
          <a:xfrm>
            <a:off x="2610728" y="1034213"/>
            <a:ext cx="2577771" cy="927654"/>
          </a:xfrm>
          <a:prstGeom prst="wedgeRoundRectCallout">
            <a:avLst>
              <a:gd name="adj1" fmla="val -39645"/>
              <a:gd name="adj2" fmla="val 63978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       is equal to 0.25</a:t>
            </a:r>
          </a:p>
        </p:txBody>
      </p:sp>
      <p:sp>
        <p:nvSpPr>
          <p:cNvPr id="17" name="Speech Bubble: Rectangle with Corners Rounded 16">
            <a:extLst>
              <a:ext uri="{FF2B5EF4-FFF2-40B4-BE49-F238E27FC236}">
                <a16:creationId xmlns:a16="http://schemas.microsoft.com/office/drawing/2014/main" xmlns="" id="{2CC5062A-044F-4463-817E-FD3B54D87B09}"/>
              </a:ext>
            </a:extLst>
          </p:cNvPr>
          <p:cNvSpPr/>
          <p:nvPr/>
        </p:nvSpPr>
        <p:spPr>
          <a:xfrm flipH="1">
            <a:off x="1047896" y="3166008"/>
            <a:ext cx="2577771" cy="927654"/>
          </a:xfrm>
          <a:prstGeom prst="wedgeRoundRectCallout">
            <a:avLst>
              <a:gd name="adj1" fmla="val -39645"/>
              <a:gd name="adj2" fmla="val 63978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r>
              <a:rPr lang="en-GB" sz="2000" dirty="0">
                <a:solidFill>
                  <a:schemeClr val="tx1"/>
                </a:solidFill>
              </a:rPr>
              <a:t>        </a:t>
            </a: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is equal to 1.4</a:t>
            </a:r>
            <a:endParaRPr lang="en-GB" sz="2000" dirty="0">
              <a:solidFill>
                <a:schemeClr val="tx1"/>
              </a:solidFill>
            </a:endParaRPr>
          </a:p>
        </p:txBody>
      </p:sp>
      <p:graphicFrame>
        <p:nvGraphicFramePr>
          <p:cNvPr id="20" name="Table 19">
            <a:extLst>
              <a:ext uri="{FF2B5EF4-FFF2-40B4-BE49-F238E27FC236}">
                <a16:creationId xmlns:a16="http://schemas.microsoft.com/office/drawing/2014/main" xmlns="" id="{6D6A2A89-D5C8-41E9-B75D-F45B638B06A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63525975"/>
              </p:ext>
            </p:extLst>
          </p:nvPr>
        </p:nvGraphicFramePr>
        <p:xfrm>
          <a:off x="2751088" y="1150169"/>
          <a:ext cx="360000" cy="69574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0000">
                  <a:extLst>
                    <a:ext uri="{9D8B030D-6E8A-4147-A177-3AD203B41FA5}">
                      <a16:colId xmlns:a16="http://schemas.microsoft.com/office/drawing/2014/main" xmlns="" val="4246525713"/>
                    </a:ext>
                  </a:extLst>
                </a:gridCol>
              </a:tblGrid>
              <a:tr h="347871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3298445857"/>
                  </a:ext>
                </a:extLst>
              </a:tr>
              <a:tr h="347871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2606105058"/>
                  </a:ext>
                </a:extLst>
              </a:tr>
            </a:tbl>
          </a:graphicData>
        </a:graphic>
      </p:graphicFrame>
      <p:graphicFrame>
        <p:nvGraphicFramePr>
          <p:cNvPr id="21" name="Table 20">
            <a:extLst>
              <a:ext uri="{FF2B5EF4-FFF2-40B4-BE49-F238E27FC236}">
                <a16:creationId xmlns:a16="http://schemas.microsoft.com/office/drawing/2014/main" xmlns="" id="{1FEC196E-B6BA-4402-99E4-5619D953937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95015636"/>
              </p:ext>
            </p:extLst>
          </p:nvPr>
        </p:nvGraphicFramePr>
        <p:xfrm>
          <a:off x="1163753" y="3279006"/>
          <a:ext cx="360000" cy="69574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0000">
                  <a:extLst>
                    <a:ext uri="{9D8B030D-6E8A-4147-A177-3AD203B41FA5}">
                      <a16:colId xmlns:a16="http://schemas.microsoft.com/office/drawing/2014/main" xmlns="" val="4246525713"/>
                    </a:ext>
                  </a:extLst>
                </a:gridCol>
              </a:tblGrid>
              <a:tr h="347871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3298445857"/>
                  </a:ext>
                </a:extLst>
              </a:tr>
              <a:tr h="347871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260610505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6519098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xmlns="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7" name="TextBox 8">
            <a:extLst>
              <a:ext uri="{FF2B5EF4-FFF2-40B4-BE49-F238E27FC236}">
                <a16:creationId xmlns:a16="http://schemas.microsoft.com/office/drawing/2014/main" xmlns="" id="{84B107DC-B90C-4A45-B422-BA8DE29C2552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2019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xmlns="" id="{4359C46D-F58F-4B53-BBAE-BEEDA1C643E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438" y="144125"/>
            <a:ext cx="8913124" cy="6322100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xmlns="" id="{8BA0BAC5-B03E-4ABA-8C3E-7D6D01C82B49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1</a:t>
            </a:r>
          </a:p>
          <a:p>
            <a:pPr lvl="0"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Seth says,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  <a:sym typeface="Wingdings" panose="05000000000000000000" pitchFamily="2" charset="2"/>
              </a:rPr>
              <a:t>		Leticia says,</a:t>
            </a:r>
          </a:p>
          <a:p>
            <a:pPr algn="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algn="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algn="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algn="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algn="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  <a:sym typeface="Wingdings" panose="05000000000000000000" pitchFamily="2" charset="2"/>
              </a:rPr>
              <a:t>Who is correct? Prove it.</a:t>
            </a:r>
            <a:endParaRPr lang="en-GB" sz="32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Seth is correct because…</a:t>
            </a: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16" name="Speech Bubble: Rectangle with Corners Rounded 15">
            <a:extLst>
              <a:ext uri="{FF2B5EF4-FFF2-40B4-BE49-F238E27FC236}">
                <a16:creationId xmlns:a16="http://schemas.microsoft.com/office/drawing/2014/main" xmlns="" id="{A110ACCC-81D7-43CF-937C-C6BE16F2D094}"/>
              </a:ext>
            </a:extLst>
          </p:cNvPr>
          <p:cNvSpPr/>
          <p:nvPr/>
        </p:nvSpPr>
        <p:spPr>
          <a:xfrm>
            <a:off x="2610728" y="1034213"/>
            <a:ext cx="2577771" cy="927654"/>
          </a:xfrm>
          <a:prstGeom prst="wedgeRoundRectCallout">
            <a:avLst>
              <a:gd name="adj1" fmla="val -39645"/>
              <a:gd name="adj2" fmla="val 63978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       is equal to 0.25</a:t>
            </a:r>
          </a:p>
        </p:txBody>
      </p:sp>
      <p:sp>
        <p:nvSpPr>
          <p:cNvPr id="17" name="Speech Bubble: Rectangle with Corners Rounded 16">
            <a:extLst>
              <a:ext uri="{FF2B5EF4-FFF2-40B4-BE49-F238E27FC236}">
                <a16:creationId xmlns:a16="http://schemas.microsoft.com/office/drawing/2014/main" xmlns="" id="{2CC5062A-044F-4463-817E-FD3B54D87B09}"/>
              </a:ext>
            </a:extLst>
          </p:cNvPr>
          <p:cNvSpPr/>
          <p:nvPr/>
        </p:nvSpPr>
        <p:spPr>
          <a:xfrm flipH="1">
            <a:off x="1047896" y="3166008"/>
            <a:ext cx="2577771" cy="927654"/>
          </a:xfrm>
          <a:prstGeom prst="wedgeRoundRectCallout">
            <a:avLst>
              <a:gd name="adj1" fmla="val -39645"/>
              <a:gd name="adj2" fmla="val 63978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r>
              <a:rPr lang="en-GB" sz="2000" dirty="0">
                <a:solidFill>
                  <a:schemeClr val="tx1"/>
                </a:solidFill>
              </a:rPr>
              <a:t>        </a:t>
            </a: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is equal to 1.4</a:t>
            </a:r>
            <a:endParaRPr lang="en-GB" sz="2000" dirty="0">
              <a:solidFill>
                <a:schemeClr val="tx1"/>
              </a:solidFill>
            </a:endParaRPr>
          </a:p>
        </p:txBody>
      </p:sp>
      <p:graphicFrame>
        <p:nvGraphicFramePr>
          <p:cNvPr id="20" name="Table 19">
            <a:extLst>
              <a:ext uri="{FF2B5EF4-FFF2-40B4-BE49-F238E27FC236}">
                <a16:creationId xmlns:a16="http://schemas.microsoft.com/office/drawing/2014/main" xmlns="" id="{6D6A2A89-D5C8-41E9-B75D-F45B638B06AC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751088" y="1150169"/>
          <a:ext cx="360000" cy="69574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0000">
                  <a:extLst>
                    <a:ext uri="{9D8B030D-6E8A-4147-A177-3AD203B41FA5}">
                      <a16:colId xmlns:a16="http://schemas.microsoft.com/office/drawing/2014/main" xmlns="" val="4246525713"/>
                    </a:ext>
                  </a:extLst>
                </a:gridCol>
              </a:tblGrid>
              <a:tr h="347871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3298445857"/>
                  </a:ext>
                </a:extLst>
              </a:tr>
              <a:tr h="347871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2606105058"/>
                  </a:ext>
                </a:extLst>
              </a:tr>
            </a:tbl>
          </a:graphicData>
        </a:graphic>
      </p:graphicFrame>
      <p:graphicFrame>
        <p:nvGraphicFramePr>
          <p:cNvPr id="21" name="Table 20">
            <a:extLst>
              <a:ext uri="{FF2B5EF4-FFF2-40B4-BE49-F238E27FC236}">
                <a16:creationId xmlns:a16="http://schemas.microsoft.com/office/drawing/2014/main" xmlns="" id="{1FEC196E-B6BA-4402-99E4-5619D9539371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1163753" y="3279006"/>
          <a:ext cx="360000" cy="69574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0000">
                  <a:extLst>
                    <a:ext uri="{9D8B030D-6E8A-4147-A177-3AD203B41FA5}">
                      <a16:colId xmlns:a16="http://schemas.microsoft.com/office/drawing/2014/main" xmlns="" val="4246525713"/>
                    </a:ext>
                  </a:extLst>
                </a:gridCol>
              </a:tblGrid>
              <a:tr h="347871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3298445857"/>
                  </a:ext>
                </a:extLst>
              </a:tr>
              <a:tr h="347871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260610505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8390925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xmlns="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7" name="TextBox 8">
            <a:extLst>
              <a:ext uri="{FF2B5EF4-FFF2-40B4-BE49-F238E27FC236}">
                <a16:creationId xmlns:a16="http://schemas.microsoft.com/office/drawing/2014/main" xmlns="" id="{84B107DC-B90C-4A45-B422-BA8DE29C2552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2019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xmlns="" id="{4359C46D-F58F-4B53-BBAE-BEEDA1C643E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438" y="144125"/>
            <a:ext cx="8913124" cy="6322100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xmlns="" id="{8BA0BAC5-B03E-4ABA-8C3E-7D6D01C82B49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1</a:t>
            </a:r>
          </a:p>
          <a:p>
            <a:pPr lvl="0"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Seth says,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  <a:sym typeface="Wingdings" panose="05000000000000000000" pitchFamily="2" charset="2"/>
              </a:rPr>
              <a:t>		Leticia says,</a:t>
            </a:r>
          </a:p>
          <a:p>
            <a:pPr algn="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algn="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algn="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algn="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algn="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  <a:sym typeface="Wingdings" panose="05000000000000000000" pitchFamily="2" charset="2"/>
              </a:rPr>
              <a:t>Who is correct? Prove it.</a:t>
            </a:r>
            <a:endParaRPr lang="en-GB" sz="32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Seth is correct because        is equal to        which is equal to 0.25.</a:t>
            </a: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16" name="Speech Bubble: Rectangle with Corners Rounded 15">
            <a:extLst>
              <a:ext uri="{FF2B5EF4-FFF2-40B4-BE49-F238E27FC236}">
                <a16:creationId xmlns:a16="http://schemas.microsoft.com/office/drawing/2014/main" xmlns="" id="{A110ACCC-81D7-43CF-937C-C6BE16F2D094}"/>
              </a:ext>
            </a:extLst>
          </p:cNvPr>
          <p:cNvSpPr/>
          <p:nvPr/>
        </p:nvSpPr>
        <p:spPr>
          <a:xfrm>
            <a:off x="2610728" y="1034213"/>
            <a:ext cx="2577771" cy="927654"/>
          </a:xfrm>
          <a:prstGeom prst="wedgeRoundRectCallout">
            <a:avLst>
              <a:gd name="adj1" fmla="val -39645"/>
              <a:gd name="adj2" fmla="val 63978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       is equal to 0.25</a:t>
            </a:r>
          </a:p>
        </p:txBody>
      </p:sp>
      <p:sp>
        <p:nvSpPr>
          <p:cNvPr id="17" name="Speech Bubble: Rectangle with Corners Rounded 16">
            <a:extLst>
              <a:ext uri="{FF2B5EF4-FFF2-40B4-BE49-F238E27FC236}">
                <a16:creationId xmlns:a16="http://schemas.microsoft.com/office/drawing/2014/main" xmlns="" id="{2CC5062A-044F-4463-817E-FD3B54D87B09}"/>
              </a:ext>
            </a:extLst>
          </p:cNvPr>
          <p:cNvSpPr/>
          <p:nvPr/>
        </p:nvSpPr>
        <p:spPr>
          <a:xfrm flipH="1">
            <a:off x="1047896" y="3166008"/>
            <a:ext cx="2577771" cy="927654"/>
          </a:xfrm>
          <a:prstGeom prst="wedgeRoundRectCallout">
            <a:avLst>
              <a:gd name="adj1" fmla="val -39645"/>
              <a:gd name="adj2" fmla="val 63978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r>
              <a:rPr lang="en-GB" sz="2000" dirty="0">
                <a:solidFill>
                  <a:schemeClr val="tx1"/>
                </a:solidFill>
              </a:rPr>
              <a:t>        </a:t>
            </a: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is equal to 1.4</a:t>
            </a:r>
            <a:endParaRPr lang="en-GB" sz="2000" dirty="0">
              <a:solidFill>
                <a:schemeClr val="tx1"/>
              </a:solidFill>
            </a:endParaRPr>
          </a:p>
        </p:txBody>
      </p:sp>
      <p:graphicFrame>
        <p:nvGraphicFramePr>
          <p:cNvPr id="20" name="Table 19">
            <a:extLst>
              <a:ext uri="{FF2B5EF4-FFF2-40B4-BE49-F238E27FC236}">
                <a16:creationId xmlns:a16="http://schemas.microsoft.com/office/drawing/2014/main" xmlns="" id="{6D6A2A89-D5C8-41E9-B75D-F45B638B06AC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751088" y="1150169"/>
          <a:ext cx="360000" cy="69574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0000">
                  <a:extLst>
                    <a:ext uri="{9D8B030D-6E8A-4147-A177-3AD203B41FA5}">
                      <a16:colId xmlns:a16="http://schemas.microsoft.com/office/drawing/2014/main" xmlns="" val="4246525713"/>
                    </a:ext>
                  </a:extLst>
                </a:gridCol>
              </a:tblGrid>
              <a:tr h="347871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3298445857"/>
                  </a:ext>
                </a:extLst>
              </a:tr>
              <a:tr h="347871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2606105058"/>
                  </a:ext>
                </a:extLst>
              </a:tr>
            </a:tbl>
          </a:graphicData>
        </a:graphic>
      </p:graphicFrame>
      <p:graphicFrame>
        <p:nvGraphicFramePr>
          <p:cNvPr id="21" name="Table 20">
            <a:extLst>
              <a:ext uri="{FF2B5EF4-FFF2-40B4-BE49-F238E27FC236}">
                <a16:creationId xmlns:a16="http://schemas.microsoft.com/office/drawing/2014/main" xmlns="" id="{1FEC196E-B6BA-4402-99E4-5619D9539371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1163753" y="3279006"/>
          <a:ext cx="360000" cy="69574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0000">
                  <a:extLst>
                    <a:ext uri="{9D8B030D-6E8A-4147-A177-3AD203B41FA5}">
                      <a16:colId xmlns:a16="http://schemas.microsoft.com/office/drawing/2014/main" xmlns="" val="4246525713"/>
                    </a:ext>
                  </a:extLst>
                </a:gridCol>
              </a:tblGrid>
              <a:tr h="347871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3298445857"/>
                  </a:ext>
                </a:extLst>
              </a:tr>
              <a:tr h="347871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2606105058"/>
                  </a:ext>
                </a:extLst>
              </a:tr>
            </a:tbl>
          </a:graphicData>
        </a:graphic>
      </p:graphicFrame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xmlns="" id="{C6C79061-45CC-479C-922D-8BDA2895E1C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48122807"/>
              </p:ext>
            </p:extLst>
          </p:nvPr>
        </p:nvGraphicFramePr>
        <p:xfrm>
          <a:off x="3336939" y="5268113"/>
          <a:ext cx="360000" cy="69574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0000">
                  <a:extLst>
                    <a:ext uri="{9D8B030D-6E8A-4147-A177-3AD203B41FA5}">
                      <a16:colId xmlns:a16="http://schemas.microsoft.com/office/drawing/2014/main" xmlns="" val="4246525713"/>
                    </a:ext>
                  </a:extLst>
                </a:gridCol>
              </a:tblGrid>
              <a:tr h="347871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3298445857"/>
                  </a:ext>
                </a:extLst>
              </a:tr>
              <a:tr h="347871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2606105058"/>
                  </a:ext>
                </a:extLst>
              </a:tr>
            </a:tbl>
          </a:graphicData>
        </a:graphic>
      </p:graphicFrame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xmlns="" id="{59AE72E6-2A18-401D-8315-49AEA2BE8B5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23900206"/>
              </p:ext>
            </p:extLst>
          </p:nvPr>
        </p:nvGraphicFramePr>
        <p:xfrm>
          <a:off x="5146935" y="5268113"/>
          <a:ext cx="432000" cy="69574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32000">
                  <a:extLst>
                    <a:ext uri="{9D8B030D-6E8A-4147-A177-3AD203B41FA5}">
                      <a16:colId xmlns:a16="http://schemas.microsoft.com/office/drawing/2014/main" xmlns="" val="4246525713"/>
                    </a:ext>
                  </a:extLst>
                </a:gridCol>
              </a:tblGrid>
              <a:tr h="347871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25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3298445857"/>
                  </a:ext>
                </a:extLst>
              </a:tr>
              <a:tr h="347871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100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260610505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2344049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5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0563C1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TaxKeywordTaxHTField xmlns="86144f90-c7b6-48d0-aae5-f5e9e48cc3df">
      <Terms xmlns="http://schemas.microsoft.com/office/infopath/2007/PartnerControls"/>
    </TaxKeywordTaxHTField>
    <_ip_UnifiedCompliancePolicyProperties xmlns="http://schemas.microsoft.com/sharepoint/v3" xsi:nil="true"/>
    <TaxCatchAll xmlns="86144f90-c7b6-48d0-aae5-f5e9e48cc3df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0FAF844F8D8A5418E98F34D21016ED8" ma:contentTypeVersion="17" ma:contentTypeDescription="Create a new document." ma:contentTypeScope="" ma:versionID="2858803b8c6804fdc137be4329942ee3">
  <xsd:schema xmlns:xsd="http://www.w3.org/2001/XMLSchema" xmlns:xs="http://www.w3.org/2001/XMLSchema" xmlns:p="http://schemas.microsoft.com/office/2006/metadata/properties" xmlns:ns1="http://schemas.microsoft.com/sharepoint/v3" xmlns:ns2="86144f90-c7b6-48d0-aae5-f5e9e48cc3df" xmlns:ns3="0f0ae0ff-29c4-4766-b250-c1a9bee8d430" targetNamespace="http://schemas.microsoft.com/office/2006/metadata/properties" ma:root="true" ma:fieldsID="04d8a99e9b37cab27d9252feb61c8588" ns1:_="" ns2:_="" ns3:_="">
    <xsd:import namespace="http://schemas.microsoft.com/sharepoint/v3"/>
    <xsd:import namespace="86144f90-c7b6-48d0-aae5-f5e9e48cc3df"/>
    <xsd:import namespace="0f0ae0ff-29c4-4766-b250-c1a9bee8d430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2:LastSharedByUser" minOccurs="0"/>
                <xsd:element ref="ns2:LastSharedByTime" minOccurs="0"/>
                <xsd:element ref="ns2:TaxKeywordTaxHTField" minOccurs="0"/>
                <xsd:element ref="ns2:TaxCatchAll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Location" minOccurs="0"/>
                <xsd:element ref="ns1:_ip_UnifiedCompliancePolicyProperties" minOccurs="0"/>
                <xsd:element ref="ns1:_ip_UnifiedCompliancePolicyUIAction" minOccurs="0"/>
                <xsd:element ref="ns3:MediaServiceOCR" minOccurs="0"/>
                <xsd:element ref="ns3:MediaServiceEventHashCode" minOccurs="0"/>
                <xsd:element ref="ns3:MediaServiceGenerationTim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0" nillable="true" ma:displayName="Unified Compliance Policy Properties" ma:description="" ma:hidden="true" ma:internalName="_ip_UnifiedCompliancePolicyProperties">
      <xsd:simpleType>
        <xsd:restriction base="dms:Note"/>
      </xsd:simpleType>
    </xsd:element>
    <xsd:element name="_ip_UnifiedCompliancePolicyUIAction" ma:index="21" nillable="true" ma:displayName="Unified Compliance Policy UI Action" ma:description="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6144f90-c7b6-48d0-aae5-f5e9e48cc3df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0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1" nillable="true" ma:displayName="Last Shared By Time" ma:description="" ma:internalName="LastSharedByTime" ma:readOnly="true">
      <xsd:simpleType>
        <xsd:restriction base="dms:DateTime"/>
      </xsd:simpleType>
    </xsd:element>
    <xsd:element name="TaxKeywordTaxHTField" ma:index="13" nillable="true" ma:taxonomy="true" ma:internalName="TaxKeywordTaxHTField" ma:taxonomyFieldName="TaxKeyword" ma:displayName="Enterprise Keywords" ma:fieldId="{23f27201-bee3-471e-b2e7-b64fd8b7ca38}" ma:taxonomyMulti="true" ma:sspId="00000000-0000-0000-0000-000000000000" ma:termSetId="00000000-0000-0000-0000-000000000000" ma:anchorId="00000000-0000-0000-0000-000000000000" ma:open="true" ma:isKeyword="true">
      <xsd:complexType>
        <xsd:sequence>
          <xsd:element ref="pc:Terms" minOccurs="0" maxOccurs="1"/>
        </xsd:sequence>
      </xsd:complexType>
    </xsd:element>
    <xsd:element name="TaxCatchAll" ma:index="14" nillable="true" ma:displayName="Taxonomy Catch All Column" ma:description="" ma:hidden="true" ma:list="{22ec0cf8-456d-4606-8852-2ed8c6b517f4}" ma:internalName="TaxCatchAll" ma:showField="CatchAllData" ma:web="86144f90-c7b6-48d0-aae5-f5e9e48cc3df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f0ae0ff-29c4-4766-b250-c1a9bee8d43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5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6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7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8" nillable="true" ma:displayName="MediaServiceAutoTags" ma:description="" ma:internalName="MediaServiceAutoTags" ma:readOnly="true">
      <xsd:simpleType>
        <xsd:restriction base="dms:Text"/>
      </xsd:simpleType>
    </xsd:element>
    <xsd:element name="MediaServiceLocation" ma:index="19" nillable="true" ma:displayName="MediaServiceLocation" ma:description="" ma:internalName="MediaServiceLocation" ma:readOnly="true">
      <xsd:simpleType>
        <xsd:restriction base="dms:Text"/>
      </xsd:simpleType>
    </xsd:element>
    <xsd:element name="MediaServiceOCR" ma:index="22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EventHashCode" ma:index="2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24" nillable="true" ma:displayName="MediaServiceGenerationTime" ma:hidden="true" ma:internalName="MediaServiceGenerationTim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0EF8F11D-A449-4684-B8E0-461263A2E192}">
  <ds:schemaRefs>
    <ds:schemaRef ds:uri="http://schemas.microsoft.com/sharepoint/v3"/>
    <ds:schemaRef ds:uri="http://purl.org/dc/elements/1.1/"/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86144f90-c7b6-48d0-aae5-f5e9e48cc3df"/>
    <ds:schemaRef ds:uri="http://schemas.microsoft.com/office/2006/documentManagement/types"/>
    <ds:schemaRef ds:uri="0f0ae0ff-29c4-4766-b250-c1a9bee8d430"/>
    <ds:schemaRef ds:uri="http://schemas.microsoft.com/office/2006/metadata/properti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EFDDCAE5-86CF-4716-9E31-6DFAC13D2C2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86144f90-c7b6-48d0-aae5-f5e9e48cc3df"/>
    <ds:schemaRef ds:uri="0f0ae0ff-29c4-4766-b250-c1a9bee8d43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8BE7001C-4FE1-4FF1-8D32-419BDEA7C0F6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1275</TotalTime>
  <Words>389</Words>
  <Application>Microsoft Office PowerPoint</Application>
  <PresentationFormat>On-screen Show (4:3)</PresentationFormat>
  <Paragraphs>226</Paragraphs>
  <Slides>14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Ashleigh Sobol</dc:creator>
  <cp:lastModifiedBy>ICT Department</cp:lastModifiedBy>
  <cp:revision>50</cp:revision>
  <dcterms:created xsi:type="dcterms:W3CDTF">2018-03-17T10:08:43Z</dcterms:created>
  <dcterms:modified xsi:type="dcterms:W3CDTF">2021-01-18T15:39:25Z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0x01010060FAF844F8D8A5418E98F34D21016ED8</vt:lpwstr>
  </property>
  <property fmtid="{D5CDD505-2E9C-101B-9397-08002B2CF9AE}" pid="3" name="TaxKeyword">
    <vt:lpwstr/>
  </property>
  <property fmtid="{D5CDD505-2E9C-101B-9397-08002B2CF9AE}" pid="4" name="AuthorIds_UIVersion_1024">
    <vt:lpwstr>140</vt:lpwstr>
  </property>
</Properties>
</file>