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7" r:id="rId4"/>
    <p:sldId id="261" r:id="rId5"/>
    <p:sldId id="263" r:id="rId6"/>
    <p:sldId id="264" r:id="rId7"/>
    <p:sldId id="260" r:id="rId8"/>
    <p:sldId id="265" r:id="rId9"/>
    <p:sldId id="262" r:id="rId10"/>
    <p:sldId id="267" r:id="rId11"/>
    <p:sldId id="268" r:id="rId12"/>
    <p:sldId id="274" r:id="rId13"/>
    <p:sldId id="275" r:id="rId14"/>
    <p:sldId id="270" r:id="rId15"/>
    <p:sldId id="272" r:id="rId16"/>
    <p:sldId id="273" r:id="rId17"/>
    <p:sldId id="266" r:id="rId18"/>
    <p:sldId id="269" r:id="rId19"/>
    <p:sldId id="271" r:id="rId20"/>
    <p:sldId id="27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3C2F-7E48-4117-88A7-420CDA02FE4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15AAE-F750-4190-9EBC-C686B8D9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522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3C2F-7E48-4117-88A7-420CDA02FE4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15AAE-F750-4190-9EBC-C686B8D9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712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3C2F-7E48-4117-88A7-420CDA02FE4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15AAE-F750-4190-9EBC-C686B8D9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901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3C2F-7E48-4117-88A7-420CDA02FE4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15AAE-F750-4190-9EBC-C686B8D9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787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3C2F-7E48-4117-88A7-420CDA02FE4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15AAE-F750-4190-9EBC-C686B8D9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127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3C2F-7E48-4117-88A7-420CDA02FE4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15AAE-F750-4190-9EBC-C686B8D9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390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3C2F-7E48-4117-88A7-420CDA02FE4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15AAE-F750-4190-9EBC-C686B8D9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250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3C2F-7E48-4117-88A7-420CDA02FE4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15AAE-F750-4190-9EBC-C686B8D9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878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3C2F-7E48-4117-88A7-420CDA02FE4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15AAE-F750-4190-9EBC-C686B8D9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057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3C2F-7E48-4117-88A7-420CDA02FE4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15AAE-F750-4190-9EBC-C686B8D9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220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3C2F-7E48-4117-88A7-420CDA02FE4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15AAE-F750-4190-9EBC-C686B8D9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899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533C2F-7E48-4117-88A7-420CDA02FE4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15AAE-F750-4190-9EBC-C686B8D9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142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13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0422" y="2114903"/>
            <a:ext cx="10515600" cy="2942519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25/1/2021</a:t>
            </a:r>
            <a:br>
              <a:rPr lang="en-GB" dirty="0" smtClean="0"/>
            </a:br>
            <a:r>
              <a:rPr lang="en-GB" dirty="0" smtClean="0"/>
              <a:t>LO: Recognise Money.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147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1014860"/>
            <a:ext cx="8743949" cy="56621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8835" y="316089"/>
            <a:ext cx="13261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/>
              <a:t>Starter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161995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1131" y="1690688"/>
            <a:ext cx="8244796" cy="4609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1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36360" y="6454317"/>
            <a:chExt cx="1231337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36360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2DD7ED26-FE79-4DCC-A50A-FF4685CF6E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662"/>
            <a:ext cx="8913124" cy="632210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4641D268-DEE4-4194-9E0D-EEC69A66217C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notes and coins to the correct amounts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84554A7C-0489-4DAE-BCF4-BF9BA634B323}"/>
              </a:ext>
            </a:extLst>
          </p:cNvPr>
          <p:cNvGraphicFramePr>
            <a:graphicFrameLocks noGrp="1"/>
          </p:cNvGraphicFramePr>
          <p:nvPr/>
        </p:nvGraphicFramePr>
        <p:xfrm>
          <a:off x="1996496" y="1747466"/>
          <a:ext cx="446467" cy="45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467">
                  <a:extLst>
                    <a:ext uri="{9D8B030D-6E8A-4147-A177-3AD203B41FA5}">
                      <a16:colId xmlns:a16="http://schemas.microsoft.com/office/drawing/2014/main" val="3127182099"/>
                    </a:ext>
                  </a:extLst>
                </a:gridCol>
              </a:tblGrid>
              <a:tr h="15120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03891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28824653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4163215"/>
                  </a:ext>
                </a:extLst>
              </a:tr>
            </a:tbl>
          </a:graphicData>
        </a:graphic>
      </p:graphicFrame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B3EBA579-6013-4412-B7D3-01BAACDEDDA4}"/>
              </a:ext>
            </a:extLst>
          </p:cNvPr>
          <p:cNvSpPr/>
          <p:nvPr/>
        </p:nvSpPr>
        <p:spPr>
          <a:xfrm>
            <a:off x="8483666" y="3735881"/>
            <a:ext cx="1538159" cy="55877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1392E6B9-5B5C-4917-A027-280AC91BFA90}"/>
              </a:ext>
            </a:extLst>
          </p:cNvPr>
          <p:cNvSpPr/>
          <p:nvPr/>
        </p:nvSpPr>
        <p:spPr>
          <a:xfrm>
            <a:off x="8483666" y="2206368"/>
            <a:ext cx="1538159" cy="55877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ADE20681-40EA-4872-A514-13FF6FA8BA6E}"/>
              </a:ext>
            </a:extLst>
          </p:cNvPr>
          <p:cNvSpPr/>
          <p:nvPr/>
        </p:nvSpPr>
        <p:spPr>
          <a:xfrm>
            <a:off x="8483666" y="5265393"/>
            <a:ext cx="1538159" cy="55877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EC530734-129A-4EB8-93C5-19A11A86A4E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907403" y="1747466"/>
          <a:ext cx="2757519" cy="45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57519">
                  <a:extLst>
                    <a:ext uri="{9D8B030D-6E8A-4147-A177-3AD203B41FA5}">
                      <a16:colId xmlns:a16="http://schemas.microsoft.com/office/drawing/2014/main" val="2630267780"/>
                    </a:ext>
                  </a:extLst>
                </a:gridCol>
              </a:tblGrid>
              <a:tr h="15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£6 and 20p </a:t>
                      </a:r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98005" marB="980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23794695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pPr lvl="0"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£6 and 71p</a:t>
                      </a:r>
                    </a:p>
                  </a:txBody>
                  <a:tcPr marL="0" marR="0" marT="98005" marB="980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84419134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pPr lvl="0"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£7 and 27p</a:t>
                      </a:r>
                    </a:p>
                  </a:txBody>
                  <a:tcPr marL="0" marR="0" marT="98005" marB="980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27527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28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36360" y="6454317"/>
            <a:chExt cx="1231337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36360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2DD7ED26-FE79-4DCC-A50A-FF4685CF6E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662"/>
            <a:ext cx="8913124" cy="632210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4641D268-DEE4-4194-9E0D-EEC69A66217C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notes and coins to the correct amounts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84554A7C-0489-4DAE-BCF4-BF9BA634B323}"/>
              </a:ext>
            </a:extLst>
          </p:cNvPr>
          <p:cNvGraphicFramePr>
            <a:graphicFrameLocks noGrp="1"/>
          </p:cNvGraphicFramePr>
          <p:nvPr/>
        </p:nvGraphicFramePr>
        <p:xfrm>
          <a:off x="1996496" y="1747466"/>
          <a:ext cx="446467" cy="45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467">
                  <a:extLst>
                    <a:ext uri="{9D8B030D-6E8A-4147-A177-3AD203B41FA5}">
                      <a16:colId xmlns:a16="http://schemas.microsoft.com/office/drawing/2014/main" val="3127182099"/>
                    </a:ext>
                  </a:extLst>
                </a:gridCol>
              </a:tblGrid>
              <a:tr h="15120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03891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28824653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4163215"/>
                  </a:ext>
                </a:extLst>
              </a:tr>
            </a:tbl>
          </a:graphicData>
        </a:graphic>
      </p:graphicFrame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5C716FD-BBAD-4BDE-8B6B-48765414C3CD}"/>
              </a:ext>
            </a:extLst>
          </p:cNvPr>
          <p:cNvSpPr/>
          <p:nvPr/>
        </p:nvSpPr>
        <p:spPr>
          <a:xfrm>
            <a:off x="2392245" y="1655691"/>
            <a:ext cx="5426699" cy="144930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956F620E-F145-48C5-81D9-BE5CF64B6C57}"/>
              </a:ext>
            </a:extLst>
          </p:cNvPr>
          <p:cNvSpPr/>
          <p:nvPr/>
        </p:nvSpPr>
        <p:spPr>
          <a:xfrm>
            <a:off x="2392245" y="3237310"/>
            <a:ext cx="5426699" cy="144930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B6995B3-80CB-43D6-9704-BF28526B3C27}"/>
              </a:ext>
            </a:extLst>
          </p:cNvPr>
          <p:cNvSpPr/>
          <p:nvPr/>
        </p:nvSpPr>
        <p:spPr>
          <a:xfrm>
            <a:off x="2392245" y="4818929"/>
            <a:ext cx="5426699" cy="144930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15C5797-8FAE-4CAD-9145-B1B46607B24F}"/>
              </a:ext>
            </a:extLst>
          </p:cNvPr>
          <p:cNvCxnSpPr>
            <a:cxnSpLocks/>
            <a:endCxn id="28" idx="1"/>
          </p:cNvCxnSpPr>
          <p:nvPr/>
        </p:nvCxnSpPr>
        <p:spPr>
          <a:xfrm>
            <a:off x="7818943" y="2380344"/>
            <a:ext cx="664722" cy="1634922"/>
          </a:xfrm>
          <a:prstGeom prst="line">
            <a:avLst/>
          </a:prstGeom>
          <a:ln w="28575" cap="rnd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E92815B5-FE76-447B-B7BE-FFE5E4C9918D}"/>
              </a:ext>
            </a:extLst>
          </p:cNvPr>
          <p:cNvCxnSpPr>
            <a:cxnSpLocks/>
            <a:endCxn id="29" idx="1"/>
          </p:cNvCxnSpPr>
          <p:nvPr/>
        </p:nvCxnSpPr>
        <p:spPr>
          <a:xfrm flipV="1">
            <a:off x="7818943" y="2485753"/>
            <a:ext cx="664722" cy="1476210"/>
          </a:xfrm>
          <a:prstGeom prst="line">
            <a:avLst/>
          </a:prstGeom>
          <a:ln w="28575" cap="rnd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8FCE8C9-2A95-4EB7-B84E-071BE2B4EE95}"/>
              </a:ext>
            </a:extLst>
          </p:cNvPr>
          <p:cNvCxnSpPr>
            <a:cxnSpLocks/>
            <a:endCxn id="30" idx="1"/>
          </p:cNvCxnSpPr>
          <p:nvPr/>
        </p:nvCxnSpPr>
        <p:spPr>
          <a:xfrm>
            <a:off x="7818943" y="5543582"/>
            <a:ext cx="664722" cy="1196"/>
          </a:xfrm>
          <a:prstGeom prst="line">
            <a:avLst/>
          </a:prstGeom>
          <a:ln w="28575" cap="rnd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2EC60BB-9D4A-47F0-B4F7-89CAC020F63A}"/>
              </a:ext>
            </a:extLst>
          </p:cNvPr>
          <p:cNvSpPr/>
          <p:nvPr/>
        </p:nvSpPr>
        <p:spPr>
          <a:xfrm>
            <a:off x="8483666" y="3735881"/>
            <a:ext cx="1538159" cy="55877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B7E6004B-FCFB-42B3-BD97-3E3FE975DB86}"/>
              </a:ext>
            </a:extLst>
          </p:cNvPr>
          <p:cNvSpPr/>
          <p:nvPr/>
        </p:nvSpPr>
        <p:spPr>
          <a:xfrm>
            <a:off x="8483666" y="2206368"/>
            <a:ext cx="1538159" cy="55877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9A17D159-2D10-4CD4-A8C6-113AA0B44C9D}"/>
              </a:ext>
            </a:extLst>
          </p:cNvPr>
          <p:cNvSpPr/>
          <p:nvPr/>
        </p:nvSpPr>
        <p:spPr>
          <a:xfrm>
            <a:off x="8483666" y="5265393"/>
            <a:ext cx="1538159" cy="55877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EC530734-129A-4EB8-93C5-19A11A86A4EB}"/>
              </a:ext>
            </a:extLst>
          </p:cNvPr>
          <p:cNvGraphicFramePr>
            <a:graphicFrameLocks noGrp="1"/>
          </p:cNvGraphicFramePr>
          <p:nvPr/>
        </p:nvGraphicFramePr>
        <p:xfrm>
          <a:off x="7907403" y="1747466"/>
          <a:ext cx="2757519" cy="45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57519">
                  <a:extLst>
                    <a:ext uri="{9D8B030D-6E8A-4147-A177-3AD203B41FA5}">
                      <a16:colId xmlns:a16="http://schemas.microsoft.com/office/drawing/2014/main" val="2630267780"/>
                    </a:ext>
                  </a:extLst>
                </a:gridCol>
              </a:tblGrid>
              <a:tr h="15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£6 and 20p </a:t>
                      </a:r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98005" marB="980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23794695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pPr lvl="0"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£6 and 71p</a:t>
                      </a:r>
                    </a:p>
                  </a:txBody>
                  <a:tcPr marL="0" marR="0" marT="98005" marB="980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84419134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pPr lvl="0"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£7 and 27p</a:t>
                      </a:r>
                    </a:p>
                  </a:txBody>
                  <a:tcPr marL="0" marR="0" marT="98005" marB="9800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27527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945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785" y="2062691"/>
            <a:ext cx="5845215" cy="3514019"/>
          </a:xfrm>
          <a:prstGeom prst="rect">
            <a:avLst/>
          </a:prstGeom>
        </p:spPr>
      </p:pic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3311" y="1799836"/>
            <a:ext cx="5777089" cy="4415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67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623" y="2255133"/>
            <a:ext cx="5757333" cy="34858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809692"/>
            <a:ext cx="5678311" cy="4535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132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8721" y="1850743"/>
            <a:ext cx="5747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 Challenge questions at back of worksheet document </a:t>
            </a:r>
            <a:endParaRPr lang="en-GB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r="790"/>
          <a:stretch/>
        </p:blipFill>
        <p:spPr>
          <a:xfrm>
            <a:off x="177623" y="2410908"/>
            <a:ext cx="6089474" cy="3912524"/>
          </a:xfrm>
          <a:prstGeom prst="rect">
            <a:avLst/>
          </a:prstGeom>
        </p:spPr>
      </p:pic>
      <p:sp>
        <p:nvSpPr>
          <p:cNvPr id="6" name="Title 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8195" y="2050798"/>
            <a:ext cx="5596467" cy="441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90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36360" y="6454317"/>
            <a:chExt cx="1231337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36360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41A7D878-923C-439E-9B55-0720C7AE81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662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9B3EAC8-02E8-4E3D-81B2-A393EFC05E5C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Identify the total of the coins below</a:t>
            </a:r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82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36360" y="6454317"/>
            <a:chExt cx="1231337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36360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797D122B-CB56-4667-932B-CB5EEF982E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662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484C93F-B10F-40E3-90FA-B0F0F9C7D46D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Identify the total of the coins below</a:t>
            </a:r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£2 and 51p</a:t>
            </a:r>
          </a:p>
          <a:p>
            <a:pPr lvl="0" algn="ctr"/>
            <a:endParaRPr lang="en-GB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632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7795" y="2250810"/>
            <a:ext cx="5848205" cy="3179146"/>
          </a:xfrm>
          <a:prstGeom prst="rect">
            <a:avLst/>
          </a:prstGeom>
        </p:spPr>
      </p:pic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2755" y="1897513"/>
            <a:ext cx="5641272" cy="4151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71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57246" y="2042612"/>
            <a:ext cx="5212644" cy="4153665"/>
          </a:xfrm>
          <a:prstGeom prst="rect">
            <a:avLst/>
          </a:prstGeom>
        </p:spPr>
      </p:pic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54" y="2339974"/>
            <a:ext cx="5784546" cy="2898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36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sp>
        <p:nvSpPr>
          <p:cNvPr id="7" name="TextBox 6"/>
          <p:cNvSpPr txBox="1"/>
          <p:nvPr/>
        </p:nvSpPr>
        <p:spPr>
          <a:xfrm>
            <a:off x="838200" y="1690688"/>
            <a:ext cx="5747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 Challenge questions at back of worksheet document </a:t>
            </a:r>
            <a:endParaRPr lang="en-GB" sz="2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483" y="2665764"/>
            <a:ext cx="5677606" cy="26003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r="1021"/>
          <a:stretch/>
        </p:blipFill>
        <p:spPr>
          <a:xfrm>
            <a:off x="6204126" y="2214975"/>
            <a:ext cx="5265385" cy="424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98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36360" y="6454317"/>
            <a:chExt cx="1231337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36360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C37D4D76-C261-4BDF-8FC2-F92FFC1421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662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E7305FF-B309-4638-8270-6825FEC85C38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has the greatest value?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14" name="Table 7">
            <a:extLst>
              <a:ext uri="{FF2B5EF4-FFF2-40B4-BE49-F238E27FC236}">
                <a16:creationId xmlns:a16="http://schemas.microsoft.com/office/drawing/2014/main" id="{6B692E95-D7CA-43B3-9480-098B6FDB437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05693" y="1728337"/>
          <a:ext cx="5980614" cy="39356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369">
                  <a:extLst>
                    <a:ext uri="{9D8B030D-6E8A-4147-A177-3AD203B41FA5}">
                      <a16:colId xmlns:a16="http://schemas.microsoft.com/office/drawing/2014/main" val="4197974949"/>
                    </a:ext>
                  </a:extLst>
                </a:gridCol>
                <a:gridCol w="4900245">
                  <a:extLst>
                    <a:ext uri="{9D8B030D-6E8A-4147-A177-3AD203B41FA5}">
                      <a16:colId xmlns:a16="http://schemas.microsoft.com/office/drawing/2014/main" val="2766037638"/>
                    </a:ext>
                  </a:extLst>
                </a:gridCol>
              </a:tblGrid>
              <a:tr h="1311877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84347626"/>
                  </a:ext>
                </a:extLst>
              </a:tr>
              <a:tr h="1311877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£7 and 40p</a:t>
                      </a: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56840401"/>
                  </a:ext>
                </a:extLst>
              </a:tr>
              <a:tr h="1311877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£8 and 20p</a:t>
                      </a: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522649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233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51815" y="6454318"/>
            <a:ext cx="1231337" cy="403587"/>
            <a:chOff x="36360" y="6454317"/>
            <a:chExt cx="1231337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36360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66440DCF-2A7C-4766-B87B-03CCCC5389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662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093649D-F106-4BD1-8203-0DDE70932633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has the greatest value?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14" name="Table 7">
            <a:extLst>
              <a:ext uri="{FF2B5EF4-FFF2-40B4-BE49-F238E27FC236}">
                <a16:creationId xmlns:a16="http://schemas.microsoft.com/office/drawing/2014/main" id="{67B6667C-2E0E-41D2-B9ED-C4B489032CD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05693" y="1728337"/>
          <a:ext cx="5980614" cy="39356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369">
                  <a:extLst>
                    <a:ext uri="{9D8B030D-6E8A-4147-A177-3AD203B41FA5}">
                      <a16:colId xmlns:a16="http://schemas.microsoft.com/office/drawing/2014/main" val="4197974949"/>
                    </a:ext>
                  </a:extLst>
                </a:gridCol>
                <a:gridCol w="4900245">
                  <a:extLst>
                    <a:ext uri="{9D8B030D-6E8A-4147-A177-3AD203B41FA5}">
                      <a16:colId xmlns:a16="http://schemas.microsoft.com/office/drawing/2014/main" val="2766037638"/>
                    </a:ext>
                  </a:extLst>
                </a:gridCol>
              </a:tblGrid>
              <a:tr h="1311877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84347626"/>
                  </a:ext>
                </a:extLst>
              </a:tr>
              <a:tr h="1311877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£7 and 40p</a:t>
                      </a: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56840401"/>
                  </a:ext>
                </a:extLst>
              </a:tr>
              <a:tr h="1311877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£8 and 20p</a:t>
                      </a:r>
                    </a:p>
                  </a:txBody>
                  <a:tcPr marL="196010" marR="196010" marT="98005" marB="980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522649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731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54" y="2124250"/>
            <a:ext cx="5623490" cy="38006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5333" y="1845468"/>
            <a:ext cx="5531556" cy="438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1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6" y="2006776"/>
            <a:ext cx="5877156" cy="37731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9823" y="1692593"/>
            <a:ext cx="5496453" cy="4401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25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16" y="2588329"/>
            <a:ext cx="6336595" cy="39167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5479" y="2090798"/>
            <a:ext cx="5404379" cy="4374468"/>
          </a:xfrm>
          <a:prstGeom prst="rect">
            <a:avLst/>
          </a:prstGeom>
        </p:spPr>
      </p:pic>
      <p:sp>
        <p:nvSpPr>
          <p:cNvPr id="6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50000"/>
              </a:lnSpc>
            </a:pPr>
            <a:r>
              <a:rPr lang="en-GB" sz="3200" u="sng" dirty="0" smtClean="0"/>
              <a:t>Have a go at these similar questions.</a:t>
            </a:r>
          </a:p>
          <a:p>
            <a:pPr>
              <a:lnSpc>
                <a:spcPct val="50000"/>
              </a:lnSpc>
            </a:pPr>
            <a:endParaRPr lang="en-GB" sz="3200" u="sng" dirty="0" smtClean="0"/>
          </a:p>
          <a:p>
            <a:pPr>
              <a:lnSpc>
                <a:spcPct val="50000"/>
              </a:lnSpc>
            </a:pPr>
            <a:r>
              <a:rPr lang="en-GB" sz="3200" u="sng" dirty="0" smtClean="0"/>
              <a:t>If you have the worksheet printed they are the same.</a:t>
            </a:r>
            <a:endParaRPr lang="en-GB" sz="3200" u="sng" dirty="0"/>
          </a:p>
        </p:txBody>
      </p:sp>
      <p:sp>
        <p:nvSpPr>
          <p:cNvPr id="7" name="TextBox 6"/>
          <p:cNvSpPr txBox="1"/>
          <p:nvPr/>
        </p:nvSpPr>
        <p:spPr>
          <a:xfrm>
            <a:off x="449173" y="1890743"/>
            <a:ext cx="5747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 Challenge questions at back of worksheet document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28438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044" y="1143527"/>
            <a:ext cx="8055328" cy="434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960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362</Words>
  <Application>Microsoft Office PowerPoint</Application>
  <PresentationFormat>Widescreen</PresentationFormat>
  <Paragraphs>100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25/1/2021 LO: Recognise Money. </vt:lpstr>
      <vt:lpstr>PowerPoint Presentation</vt:lpstr>
      <vt:lpstr>Answers</vt:lpstr>
      <vt:lpstr>PowerPoint Presentation</vt:lpstr>
      <vt:lpstr>PowerPoint Presentation</vt:lpstr>
      <vt:lpstr>Have a go at these similar questions.  If you have the worksheet printed they are the same.</vt:lpstr>
      <vt:lpstr>Have a go at these similar questions.  If you have the worksheet printed they are the same.</vt:lpstr>
      <vt:lpstr>Have a go at these similar questions.  If you have the worksheet printed they are the same.</vt:lpstr>
      <vt:lpstr>PowerPoint Presentation</vt:lpstr>
      <vt:lpstr>PowerPoint Presentation</vt:lpstr>
      <vt:lpstr>Have a go at these similar questions.  If you have the worksheet printed they are the same.</vt:lpstr>
      <vt:lpstr>Have a go at these similar questions.  If you have the worksheet printed they are the same.</vt:lpstr>
      <vt:lpstr>Have a go at these similar questions.  If you have the worksheet printed they are the same.</vt:lpstr>
      <vt:lpstr>PowerPoint Presentation</vt:lpstr>
      <vt:lpstr>PowerPoint Presentation</vt:lpstr>
      <vt:lpstr>Have a go at these similar questions.  If you have the worksheet printed they are the same.</vt:lpstr>
      <vt:lpstr>Have a go at these similar questions.  If you have the worksheet printed they are the same.</vt:lpstr>
      <vt:lpstr>Have a go at these similar questions.  If you have the worksheet printed they are the same.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29</cp:revision>
  <dcterms:created xsi:type="dcterms:W3CDTF">2021-01-18T15:04:01Z</dcterms:created>
  <dcterms:modified xsi:type="dcterms:W3CDTF">2021-01-18T21:30:37Z</dcterms:modified>
</cp:coreProperties>
</file>