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9A9FE-977F-43AD-A554-6216E5121E9C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4A9C4-4120-48E7-A143-7170CF6E55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077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9A9FE-977F-43AD-A554-6216E5121E9C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4A9C4-4120-48E7-A143-7170CF6E55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355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9A9FE-977F-43AD-A554-6216E5121E9C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4A9C4-4120-48E7-A143-7170CF6E55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681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9A9FE-977F-43AD-A554-6216E5121E9C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4A9C4-4120-48E7-A143-7170CF6E55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741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9A9FE-977F-43AD-A554-6216E5121E9C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4A9C4-4120-48E7-A143-7170CF6E55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825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9A9FE-977F-43AD-A554-6216E5121E9C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4A9C4-4120-48E7-A143-7170CF6E55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790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9A9FE-977F-43AD-A554-6216E5121E9C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4A9C4-4120-48E7-A143-7170CF6E55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27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9A9FE-977F-43AD-A554-6216E5121E9C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4A9C4-4120-48E7-A143-7170CF6E55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681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9A9FE-977F-43AD-A554-6216E5121E9C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4A9C4-4120-48E7-A143-7170CF6E55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218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9A9FE-977F-43AD-A554-6216E5121E9C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4A9C4-4120-48E7-A143-7170CF6E55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810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9A9FE-977F-43AD-A554-6216E5121E9C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4A9C4-4120-48E7-A143-7170CF6E55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515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9A9FE-977F-43AD-A554-6216E5121E9C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4A9C4-4120-48E7-A143-7170CF6E55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424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/>
              <a:t>The Lost Happy Endings</a:t>
            </a:r>
            <a:endParaRPr lang="en-GB" sz="72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Carol Ann Duffy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3628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4450" t="19600" r="26425" b="68133"/>
          <a:stretch/>
        </p:blipFill>
        <p:spPr>
          <a:xfrm>
            <a:off x="128016" y="905256"/>
            <a:ext cx="11878056" cy="176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5379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6025" t="27467" r="26950" b="11067"/>
          <a:stretch/>
        </p:blipFill>
        <p:spPr>
          <a:xfrm>
            <a:off x="1380744" y="146304"/>
            <a:ext cx="9464040" cy="671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155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4600" t="26267" r="24100" b="23200"/>
          <a:stretch/>
        </p:blipFill>
        <p:spPr>
          <a:xfrm>
            <a:off x="1069848" y="612647"/>
            <a:ext cx="10268712" cy="5689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015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650" t="20000" r="22150" b="10800"/>
          <a:stretch/>
        </p:blipFill>
        <p:spPr>
          <a:xfrm>
            <a:off x="1490472" y="0"/>
            <a:ext cx="9217152" cy="6873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1780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9950" t="20400" r="19750" b="9066"/>
          <a:stretch/>
        </p:blipFill>
        <p:spPr>
          <a:xfrm>
            <a:off x="905256" y="256032"/>
            <a:ext cx="9829800" cy="660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015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100" t="32266" r="21850" b="19200"/>
          <a:stretch/>
        </p:blipFill>
        <p:spPr>
          <a:xfrm>
            <a:off x="384048" y="512063"/>
            <a:ext cx="11558016" cy="5435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7496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175" t="24533" r="22825" b="19067"/>
          <a:stretch/>
        </p:blipFill>
        <p:spPr>
          <a:xfrm>
            <a:off x="246888" y="192024"/>
            <a:ext cx="11835384" cy="6587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7382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2775" t="19732" r="33400" b="10267"/>
          <a:stretch/>
        </p:blipFill>
        <p:spPr>
          <a:xfrm>
            <a:off x="3127248" y="0"/>
            <a:ext cx="5705856" cy="6757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291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7</Words>
  <Application>Microsoft Office PowerPoint</Application>
  <PresentationFormat>Widescreen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The Lost Happy Endings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Lost Happy Endings</dc:title>
  <dc:creator>User</dc:creator>
  <cp:lastModifiedBy>User</cp:lastModifiedBy>
  <cp:revision>3</cp:revision>
  <dcterms:created xsi:type="dcterms:W3CDTF">2021-01-23T15:58:23Z</dcterms:created>
  <dcterms:modified xsi:type="dcterms:W3CDTF">2021-01-23T16:01:41Z</dcterms:modified>
</cp:coreProperties>
</file>