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69" r:id="rId3"/>
    <p:sldId id="263" r:id="rId4"/>
    <p:sldId id="264" r:id="rId5"/>
    <p:sldId id="262" r:id="rId6"/>
    <p:sldId id="268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799"/>
    <p:restoredTop sz="94648"/>
  </p:normalViewPr>
  <p:slideViewPr>
    <p:cSldViewPr snapToGrid="0" snapToObjects="1">
      <p:cViewPr varScale="1">
        <p:scale>
          <a:sx n="85" d="100"/>
          <a:sy n="85" d="100"/>
        </p:scale>
        <p:origin x="4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5/30/2020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11365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5/30/2020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73474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5/30/2020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60399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5/30/2020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02549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5/30/2020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533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5/30/2020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34780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5/30/2020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54894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5/30/2020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00887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5/30/2020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49115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5/30/2020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2128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5/30/2020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23201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e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C129DA-4032-C943-AB2E-30D202D19D65}" type="datetimeFigureOut">
              <a:rPr lang="en-US" smtClean="0"/>
              <a:t>5/30/2020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36038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3C8AE8B3-4932-1941-A502-D4287E05255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70098" y="108952"/>
            <a:ext cx="5201943" cy="641873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7FB23FA-A9C9-A442-8C2F-C00A13F55D1A}"/>
              </a:ext>
            </a:extLst>
          </p:cNvPr>
          <p:cNvSpPr txBox="1"/>
          <p:nvPr/>
        </p:nvSpPr>
        <p:spPr>
          <a:xfrm>
            <a:off x="4897966" y="3664777"/>
            <a:ext cx="254122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 err="1"/>
              <a:t>Covid</a:t>
            </a:r>
            <a:r>
              <a:rPr lang="en-US" sz="1200" b="1" dirty="0"/>
              <a:t> safety rule 01</a:t>
            </a:r>
          </a:p>
          <a:p>
            <a:endParaRPr lang="en-US" sz="1200" b="1" dirty="0"/>
          </a:p>
          <a:p>
            <a:r>
              <a:rPr lang="en-US" sz="1200" b="1" dirty="0" err="1"/>
              <a:t>Covid</a:t>
            </a:r>
            <a:r>
              <a:rPr lang="en-US" sz="1200" b="1" dirty="0"/>
              <a:t> safety rule 02</a:t>
            </a:r>
          </a:p>
          <a:p>
            <a:endParaRPr lang="en-US" sz="1200" b="1" dirty="0"/>
          </a:p>
          <a:p>
            <a:r>
              <a:rPr lang="en-US" sz="1200" b="1" dirty="0" err="1"/>
              <a:t>Covid</a:t>
            </a:r>
            <a:r>
              <a:rPr lang="en-US" sz="1200" b="1" dirty="0"/>
              <a:t> safety rule 03</a:t>
            </a:r>
          </a:p>
          <a:p>
            <a:endParaRPr lang="en-US" sz="1200" b="1" dirty="0"/>
          </a:p>
        </p:txBody>
      </p:sp>
    </p:spTree>
    <p:extLst>
      <p:ext uri="{BB962C8B-B14F-4D97-AF65-F5344CB8AC3E}">
        <p14:creationId xmlns:p14="http://schemas.microsoft.com/office/powerpoint/2010/main" val="2871817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FCCAC31-BF24-4646-8DD7-7AE8F848DA11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4049" y="1590058"/>
            <a:ext cx="9028353" cy="469785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C130EF3-F0F2-0447-A633-FF0AA34B21F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1382" y="1806361"/>
            <a:ext cx="3235283" cy="448154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35A03DB-B816-754D-9DDB-AC80DC6D938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149600" y="4188177"/>
            <a:ext cx="1773767" cy="14337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29693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8ECF94C-3EE4-4A4E-81C8-A187558D5CE3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38688" y="745067"/>
            <a:ext cx="5700890" cy="5700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2559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>
            <a:extLst>
              <a:ext uri="{FF2B5EF4-FFF2-40B4-BE49-F238E27FC236}">
                <a16:creationId xmlns:a16="http://schemas.microsoft.com/office/drawing/2014/main" id="{37D1F8E6-0F5C-8D4C-B0F5-92413A1D15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67000" y="442913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495435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8F379365-6966-AB47-804C-9EBF127F59B3}"/>
              </a:ext>
            </a:extLst>
          </p:cNvPr>
          <p:cNvSpPr txBox="1"/>
          <p:nvPr/>
        </p:nvSpPr>
        <p:spPr>
          <a:xfrm>
            <a:off x="632178" y="869244"/>
            <a:ext cx="56724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/>
              <a:t>Using our senses to feel safe </a:t>
            </a:r>
            <a:endParaRPr lang="en-US" sz="36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19134E1-83A2-0049-B3B4-684B9342C3C6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2178" y="2439293"/>
            <a:ext cx="11029244" cy="2689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68517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0A96A26-7693-1142-97C5-65B84CFCC98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6942" y="988541"/>
            <a:ext cx="7744240" cy="453009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6687BC4-6DF2-5E4D-B2CB-582E9D6740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4203" y="307209"/>
            <a:ext cx="4233405" cy="5278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54613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207</TotalTime>
  <Words>18</Words>
  <Application>Microsoft Office PowerPoint</Application>
  <PresentationFormat>Widescreen</PresentationFormat>
  <Paragraphs>6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Andrea Todd</dc:creator>
  <cp:lastModifiedBy>Neil Matthews</cp:lastModifiedBy>
  <cp:revision>25</cp:revision>
  <cp:lastPrinted>2020-05-29T15:21:32Z</cp:lastPrinted>
  <dcterms:created xsi:type="dcterms:W3CDTF">2018-08-01T14:47:16Z</dcterms:created>
  <dcterms:modified xsi:type="dcterms:W3CDTF">2020-05-30T13:48:15Z</dcterms:modified>
</cp:coreProperties>
</file>