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5210" t="16320" r="10479" b="9679"/>
          <a:stretch/>
        </p:blipFill>
        <p:spPr>
          <a:xfrm>
            <a:off x="0" y="759124"/>
            <a:ext cx="9906000" cy="1201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514" t="16319" r="10479" b="10299"/>
          <a:stretch/>
        </p:blipFill>
        <p:spPr>
          <a:xfrm>
            <a:off x="0" y="586595"/>
            <a:ext cx="9765102" cy="11697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5036" t="18177" r="10479" b="7203"/>
          <a:stretch/>
        </p:blipFill>
        <p:spPr>
          <a:xfrm>
            <a:off x="0" y="293297"/>
            <a:ext cx="9906000" cy="1205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50640CC-2BD2-451B-820F-E2A129D42202}"/>
</file>

<file path=customXml/itemProps2.xml><?xml version="1.0" encoding="utf-8"?>
<ds:datastoreItem xmlns:ds="http://schemas.openxmlformats.org/officeDocument/2006/customXml" ds:itemID="{52118F50-D636-46A0-920E-5FC8D4B84915}"/>
</file>

<file path=customXml/itemProps3.xml><?xml version="1.0" encoding="utf-8"?>
<ds:datastoreItem xmlns:ds="http://schemas.openxmlformats.org/officeDocument/2006/customXml" ds:itemID="{F6885C65-B82E-4A5F-8897-B5FD83B7CC5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5</cp:revision>
  <dcterms:created xsi:type="dcterms:W3CDTF">2021-02-21T00:38:17Z</dcterms:created>
  <dcterms:modified xsi:type="dcterms:W3CDTF">2021-02-21T01:10:16Z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