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301" r:id="rId6"/>
    <p:sldId id="364" r:id="rId7"/>
    <p:sldId id="365" r:id="rId8"/>
    <p:sldId id="360" r:id="rId9"/>
    <p:sldId id="366" r:id="rId10"/>
    <p:sldId id="367" r:id="rId11"/>
    <p:sldId id="368" r:id="rId12"/>
    <p:sldId id="369" r:id="rId13"/>
    <p:sldId id="370" r:id="rId14"/>
    <p:sldId id="371" r:id="rId15"/>
    <p:sldId id="372" r:id="rId16"/>
    <p:sldId id="373" r:id="rId17"/>
    <p:sldId id="374" r:id="rId18"/>
    <p:sldId id="375" r:id="rId19"/>
    <p:sldId id="355" r:id="rId20"/>
    <p:sldId id="376" r:id="rId21"/>
    <p:sldId id="377" r:id="rId22"/>
    <p:sldId id="378" r:id="rId23"/>
    <p:sldId id="379" r:id="rId2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17ED8"/>
    <a:srgbClr val="FFAFAF"/>
    <a:srgbClr val="FF9F9F"/>
    <a:srgbClr val="FFFFA7"/>
    <a:srgbClr val="FFFF89"/>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4660"/>
  </p:normalViewPr>
  <p:slideViewPr>
    <p:cSldViewPr snapToGrid="0">
      <p:cViewPr varScale="1">
        <p:scale>
          <a:sx n="74" d="100"/>
          <a:sy n="74" d="100"/>
        </p:scale>
        <p:origin x="-1086"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iàn Stebbings" userId="e14ea2a2-07d0-4302-97b9-16dc822a37cc" providerId="ADAL" clId="{138170EB-88C6-4F7E-8811-EC10ABA916A4}"/>
    <pc:docChg chg="undo custSel addSld delSld modSld">
      <pc:chgData name="Siàn Stebbings" userId="e14ea2a2-07d0-4302-97b9-16dc822a37cc" providerId="ADAL" clId="{138170EB-88C6-4F7E-8811-EC10ABA916A4}" dt="2018-09-20T09:58:00.427" v="961" actId="478"/>
      <pc:docMkLst>
        <pc:docMk/>
      </pc:docMkLst>
      <pc:sldChg chg="modSp">
        <pc:chgData name="Siàn Stebbings" userId="e14ea2a2-07d0-4302-97b9-16dc822a37cc" providerId="ADAL" clId="{138170EB-88C6-4F7E-8811-EC10ABA916A4}" dt="2018-09-17T16:55:30.468" v="4" actId="207"/>
        <pc:sldMkLst>
          <pc:docMk/>
          <pc:sldMk cId="2637481266" sldId="256"/>
        </pc:sldMkLst>
        <pc:spChg chg="mod">
          <ac:chgData name="Siàn Stebbings" userId="e14ea2a2-07d0-4302-97b9-16dc822a37cc" providerId="ADAL" clId="{138170EB-88C6-4F7E-8811-EC10ABA916A4}" dt="2018-09-17T16:55:30.468" v="4" actId="207"/>
          <ac:spMkLst>
            <pc:docMk/>
            <pc:sldMk cId="2637481266" sldId="256"/>
            <ac:spMk id="19" creationId="{5252A847-DE45-4FA3-A1F8-EEBEB845FF8E}"/>
          </ac:spMkLst>
        </pc:spChg>
      </pc:sldChg>
      <pc:sldChg chg="addSp delSp modSp">
        <pc:chgData name="Siàn Stebbings" userId="e14ea2a2-07d0-4302-97b9-16dc822a37cc" providerId="ADAL" clId="{138170EB-88C6-4F7E-8811-EC10ABA916A4}" dt="2018-09-17T17:16:52.522" v="568" actId="478"/>
        <pc:sldMkLst>
          <pc:docMk/>
          <pc:sldMk cId="1071900124" sldId="355"/>
        </pc:sldMkLst>
        <pc:spChg chg="add del mod">
          <ac:chgData name="Siàn Stebbings" userId="e14ea2a2-07d0-4302-97b9-16dc822a37cc" providerId="ADAL" clId="{138170EB-88C6-4F7E-8811-EC10ABA916A4}" dt="2018-09-17T17:16:50.828" v="567" actId="478"/>
          <ac:spMkLst>
            <pc:docMk/>
            <pc:sldMk cId="1071900124" sldId="355"/>
            <ac:spMk id="4" creationId="{AF261453-C7DE-4AE8-8860-63A40F20DFC8}"/>
          </ac:spMkLst>
        </pc:spChg>
        <pc:spChg chg="add del mod">
          <ac:chgData name="Siàn Stebbings" userId="e14ea2a2-07d0-4302-97b9-16dc822a37cc" providerId="ADAL" clId="{138170EB-88C6-4F7E-8811-EC10ABA916A4}" dt="2018-09-17T17:16:50.828" v="567" actId="478"/>
          <ac:spMkLst>
            <pc:docMk/>
            <pc:sldMk cId="1071900124" sldId="355"/>
            <ac:spMk id="5" creationId="{B89C054B-BE60-4AB6-A85A-CAEB5F1C1AF0}"/>
          </ac:spMkLst>
        </pc:spChg>
        <pc:spChg chg="add del mod">
          <ac:chgData name="Siàn Stebbings" userId="e14ea2a2-07d0-4302-97b9-16dc822a37cc" providerId="ADAL" clId="{138170EB-88C6-4F7E-8811-EC10ABA916A4}" dt="2018-09-17T17:16:52.522" v="568" actId="478"/>
          <ac:spMkLst>
            <pc:docMk/>
            <pc:sldMk cId="1071900124" sldId="355"/>
            <ac:spMk id="6" creationId="{DA859041-5929-49EB-8A5C-4A898C4B7834}"/>
          </ac:spMkLst>
        </pc:spChg>
        <pc:spChg chg="mod">
          <ac:chgData name="Siàn Stebbings" userId="e14ea2a2-07d0-4302-97b9-16dc822a37cc" providerId="ADAL" clId="{138170EB-88C6-4F7E-8811-EC10ABA916A4}" dt="2018-09-17T17:14:48.457" v="415" actId="1076"/>
          <ac:spMkLst>
            <pc:docMk/>
            <pc:sldMk cId="1071900124" sldId="355"/>
            <ac:spMk id="19" creationId="{5252A847-DE45-4FA3-A1F8-EEBEB845FF8E}"/>
          </ac:spMkLst>
        </pc:spChg>
        <pc:spChg chg="mod">
          <ac:chgData name="Siàn Stebbings" userId="e14ea2a2-07d0-4302-97b9-16dc822a37cc" providerId="ADAL" clId="{138170EB-88C6-4F7E-8811-EC10ABA916A4}" dt="2018-09-17T17:16:48.485" v="566" actId="208"/>
          <ac:spMkLst>
            <pc:docMk/>
            <pc:sldMk cId="1071900124" sldId="355"/>
            <ac:spMk id="22" creationId="{DEB102F3-D312-47BF-B3A5-9E4AE98E68BB}"/>
          </ac:spMkLst>
        </pc:spChg>
        <pc:spChg chg="mod">
          <ac:chgData name="Siàn Stebbings" userId="e14ea2a2-07d0-4302-97b9-16dc822a37cc" providerId="ADAL" clId="{138170EB-88C6-4F7E-8811-EC10ABA916A4}" dt="2018-09-17T17:16:48.485" v="566" actId="208"/>
          <ac:spMkLst>
            <pc:docMk/>
            <pc:sldMk cId="1071900124" sldId="355"/>
            <ac:spMk id="23" creationId="{9814AD49-D0DE-4113-8CE2-AA37FC04192D}"/>
          </ac:spMkLst>
        </pc:spChg>
        <pc:spChg chg="add mod">
          <ac:chgData name="Siàn Stebbings" userId="e14ea2a2-07d0-4302-97b9-16dc822a37cc" providerId="ADAL" clId="{138170EB-88C6-4F7E-8811-EC10ABA916A4}" dt="2018-09-17T17:16:48.485" v="566" actId="208"/>
          <ac:spMkLst>
            <pc:docMk/>
            <pc:sldMk cId="1071900124" sldId="355"/>
            <ac:spMk id="24" creationId="{FB14DDF5-458D-4723-A360-F695E9726FC6}"/>
          </ac:spMkLst>
        </pc:spChg>
        <pc:spChg chg="mod">
          <ac:chgData name="Siàn Stebbings" userId="e14ea2a2-07d0-4302-97b9-16dc822a37cc" providerId="ADAL" clId="{138170EB-88C6-4F7E-8811-EC10ABA916A4}" dt="2018-09-17T17:16:48.485" v="566" actId="208"/>
          <ac:spMkLst>
            <pc:docMk/>
            <pc:sldMk cId="1071900124" sldId="355"/>
            <ac:spMk id="27" creationId="{EDCAE6A6-DCDD-4BDC-AD21-B160D0F4EA82}"/>
          </ac:spMkLst>
        </pc:spChg>
        <pc:spChg chg="mod">
          <ac:chgData name="Siàn Stebbings" userId="e14ea2a2-07d0-4302-97b9-16dc822a37cc" providerId="ADAL" clId="{138170EB-88C6-4F7E-8811-EC10ABA916A4}" dt="2018-09-17T17:16:48.485" v="566" actId="208"/>
          <ac:spMkLst>
            <pc:docMk/>
            <pc:sldMk cId="1071900124" sldId="355"/>
            <ac:spMk id="28" creationId="{A7AE3ED1-67BB-4EC9-85FC-449DF5326D39}"/>
          </ac:spMkLst>
        </pc:spChg>
        <pc:spChg chg="mod">
          <ac:chgData name="Siàn Stebbings" userId="e14ea2a2-07d0-4302-97b9-16dc822a37cc" providerId="ADAL" clId="{138170EB-88C6-4F7E-8811-EC10ABA916A4}" dt="2018-09-17T17:16:48.485" v="566" actId="208"/>
          <ac:spMkLst>
            <pc:docMk/>
            <pc:sldMk cId="1071900124" sldId="355"/>
            <ac:spMk id="29" creationId="{EDA7B8F0-9D41-450E-8A86-0E2E2679653F}"/>
          </ac:spMkLst>
        </pc:spChg>
        <pc:spChg chg="mod">
          <ac:chgData name="Siàn Stebbings" userId="e14ea2a2-07d0-4302-97b9-16dc822a37cc" providerId="ADAL" clId="{138170EB-88C6-4F7E-8811-EC10ABA916A4}" dt="2018-09-17T17:16:48.485" v="566" actId="208"/>
          <ac:spMkLst>
            <pc:docMk/>
            <pc:sldMk cId="1071900124" sldId="355"/>
            <ac:spMk id="32" creationId="{DAF6696C-AD95-44E2-957A-AE581E200D4F}"/>
          </ac:spMkLst>
        </pc:spChg>
        <pc:spChg chg="mod">
          <ac:chgData name="Siàn Stebbings" userId="e14ea2a2-07d0-4302-97b9-16dc822a37cc" providerId="ADAL" clId="{138170EB-88C6-4F7E-8811-EC10ABA916A4}" dt="2018-09-17T17:16:48.485" v="566" actId="208"/>
          <ac:spMkLst>
            <pc:docMk/>
            <pc:sldMk cId="1071900124" sldId="355"/>
            <ac:spMk id="33" creationId="{2BA4DE7A-2F2C-4583-810C-CCFE81A9BC59}"/>
          </ac:spMkLst>
        </pc:spChg>
        <pc:spChg chg="mod">
          <ac:chgData name="Siàn Stebbings" userId="e14ea2a2-07d0-4302-97b9-16dc822a37cc" providerId="ADAL" clId="{138170EB-88C6-4F7E-8811-EC10ABA916A4}" dt="2018-09-17T17:16:48.485" v="566" actId="208"/>
          <ac:spMkLst>
            <pc:docMk/>
            <pc:sldMk cId="1071900124" sldId="355"/>
            <ac:spMk id="34" creationId="{5557C35E-879E-40E4-8288-4033F642A184}"/>
          </ac:spMkLst>
        </pc:spChg>
        <pc:grpChg chg="add mod topLvl">
          <ac:chgData name="Siàn Stebbings" userId="e14ea2a2-07d0-4302-97b9-16dc822a37cc" providerId="ADAL" clId="{138170EB-88C6-4F7E-8811-EC10ABA916A4}" dt="2018-09-17T17:15:58.555" v="532" actId="555"/>
          <ac:grpSpMkLst>
            <pc:docMk/>
            <pc:sldMk cId="1071900124" sldId="355"/>
            <ac:grpSpMk id="2" creationId="{26F4A846-693E-4485-B663-A29165C074D0}"/>
          </ac:grpSpMkLst>
        </pc:grpChg>
        <pc:grpChg chg="add del mod">
          <ac:chgData name="Siàn Stebbings" userId="e14ea2a2-07d0-4302-97b9-16dc822a37cc" providerId="ADAL" clId="{138170EB-88C6-4F7E-8811-EC10ABA916A4}" dt="2018-09-17T17:15:24.718" v="524" actId="165"/>
          <ac:grpSpMkLst>
            <pc:docMk/>
            <pc:sldMk cId="1071900124" sldId="355"/>
            <ac:grpSpMk id="3" creationId="{6B591B4B-BCE4-4E32-9B43-2CDDE47C9CE7}"/>
          </ac:grpSpMkLst>
        </pc:grpChg>
        <pc:grpChg chg="add del mod">
          <ac:chgData name="Siàn Stebbings" userId="e14ea2a2-07d0-4302-97b9-16dc822a37cc" providerId="ADAL" clId="{138170EB-88C6-4F7E-8811-EC10ABA916A4}" dt="2018-09-17T17:14:31.361" v="410" actId="478"/>
          <ac:grpSpMkLst>
            <pc:docMk/>
            <pc:sldMk cId="1071900124" sldId="355"/>
            <ac:grpSpMk id="7" creationId="{EAEEA2EC-2322-4E56-82D9-6719620D7E2A}"/>
          </ac:grpSpMkLst>
        </pc:grpChg>
        <pc:grpChg chg="add del mod">
          <ac:chgData name="Siàn Stebbings" userId="e14ea2a2-07d0-4302-97b9-16dc822a37cc" providerId="ADAL" clId="{138170EB-88C6-4F7E-8811-EC10ABA916A4}" dt="2018-09-17T17:14:31.361" v="410" actId="478"/>
          <ac:grpSpMkLst>
            <pc:docMk/>
            <pc:sldMk cId="1071900124" sldId="355"/>
            <ac:grpSpMk id="11" creationId="{DF47D759-F7CE-4C69-84F9-EAA6C05DD30F}"/>
          </ac:grpSpMkLst>
        </pc:grpChg>
        <pc:grpChg chg="add del mod">
          <ac:chgData name="Siàn Stebbings" userId="e14ea2a2-07d0-4302-97b9-16dc822a37cc" providerId="ADAL" clId="{138170EB-88C6-4F7E-8811-EC10ABA916A4}" dt="2018-09-17T17:14:31.361" v="410" actId="478"/>
          <ac:grpSpMkLst>
            <pc:docMk/>
            <pc:sldMk cId="1071900124" sldId="355"/>
            <ac:grpSpMk id="14" creationId="{5BA854F4-5C43-44CC-86E5-BC813E6AEC4D}"/>
          </ac:grpSpMkLst>
        </pc:grpChg>
        <pc:grpChg chg="add mod">
          <ac:chgData name="Siàn Stebbings" userId="e14ea2a2-07d0-4302-97b9-16dc822a37cc" providerId="ADAL" clId="{138170EB-88C6-4F7E-8811-EC10ABA916A4}" dt="2018-09-17T17:14:27.221" v="409" actId="12788"/>
          <ac:grpSpMkLst>
            <pc:docMk/>
            <pc:sldMk cId="1071900124" sldId="355"/>
            <ac:grpSpMk id="21" creationId="{B9C6614E-A708-49F4-B5BD-DEA479F084D7}"/>
          </ac:grpSpMkLst>
        </pc:grpChg>
        <pc:grpChg chg="add mod topLvl">
          <ac:chgData name="Siàn Stebbings" userId="e14ea2a2-07d0-4302-97b9-16dc822a37cc" providerId="ADAL" clId="{138170EB-88C6-4F7E-8811-EC10ABA916A4}" dt="2018-09-17T17:16:40.626" v="565" actId="207"/>
          <ac:grpSpMkLst>
            <pc:docMk/>
            <pc:sldMk cId="1071900124" sldId="355"/>
            <ac:grpSpMk id="25" creationId="{35F8342C-5B6A-4EED-9097-4D1DA42CF8DE}"/>
          </ac:grpSpMkLst>
        </pc:grpChg>
        <pc:grpChg chg="mod">
          <ac:chgData name="Siàn Stebbings" userId="e14ea2a2-07d0-4302-97b9-16dc822a37cc" providerId="ADAL" clId="{138170EB-88C6-4F7E-8811-EC10ABA916A4}" dt="2018-09-17T17:14:27.221" v="409" actId="12788"/>
          <ac:grpSpMkLst>
            <pc:docMk/>
            <pc:sldMk cId="1071900124" sldId="355"/>
            <ac:grpSpMk id="26" creationId="{61AC8733-B6CC-44FD-AAF8-63C9C8939ADF}"/>
          </ac:grpSpMkLst>
        </pc:grpChg>
        <pc:grpChg chg="add mod topLvl">
          <ac:chgData name="Siàn Stebbings" userId="e14ea2a2-07d0-4302-97b9-16dc822a37cc" providerId="ADAL" clId="{138170EB-88C6-4F7E-8811-EC10ABA916A4}" dt="2018-09-17T17:15:35.116" v="526" actId="12788"/>
          <ac:grpSpMkLst>
            <pc:docMk/>
            <pc:sldMk cId="1071900124" sldId="355"/>
            <ac:grpSpMk id="30" creationId="{D692D1C6-70DA-4FF5-9228-EDBC4B87343A}"/>
          </ac:grpSpMkLst>
        </pc:grpChg>
        <pc:grpChg chg="mod">
          <ac:chgData name="Siàn Stebbings" userId="e14ea2a2-07d0-4302-97b9-16dc822a37cc" providerId="ADAL" clId="{138170EB-88C6-4F7E-8811-EC10ABA916A4}" dt="2018-09-17T17:15:29.497" v="525" actId="555"/>
          <ac:grpSpMkLst>
            <pc:docMk/>
            <pc:sldMk cId="1071900124" sldId="355"/>
            <ac:grpSpMk id="31" creationId="{8FED4267-03A6-40C9-86D4-703DAD0C8B31}"/>
          </ac:grpSpMkLst>
        </pc:grpChg>
      </pc:sldChg>
      <pc:sldChg chg="addSp delSp modSp">
        <pc:chgData name="Siàn Stebbings" userId="e14ea2a2-07d0-4302-97b9-16dc822a37cc" providerId="ADAL" clId="{138170EB-88C6-4F7E-8811-EC10ABA916A4}" dt="2018-09-20T09:52:25.513" v="740" actId="478"/>
        <pc:sldMkLst>
          <pc:docMk/>
          <pc:sldMk cId="36917022" sldId="360"/>
        </pc:sldMkLst>
        <pc:spChg chg="del">
          <ac:chgData name="Siàn Stebbings" userId="e14ea2a2-07d0-4302-97b9-16dc822a37cc" providerId="ADAL" clId="{138170EB-88C6-4F7E-8811-EC10ABA916A4}" dt="2018-09-20T09:52:25.513" v="740" actId="478"/>
          <ac:spMkLst>
            <pc:docMk/>
            <pc:sldMk cId="36917022" sldId="360"/>
            <ac:spMk id="2" creationId="{BD1B346C-D617-41D7-A3B9-64C86DEBEC14}"/>
          </ac:spMkLst>
        </pc:spChg>
        <pc:spChg chg="mod">
          <ac:chgData name="Siàn Stebbings" userId="e14ea2a2-07d0-4302-97b9-16dc822a37cc" providerId="ADAL" clId="{138170EB-88C6-4F7E-8811-EC10ABA916A4}" dt="2018-09-17T16:59:16.273" v="65" actId="20577"/>
          <ac:spMkLst>
            <pc:docMk/>
            <pc:sldMk cId="36917022" sldId="360"/>
            <ac:spMk id="19" creationId="{5252A847-DE45-4FA3-A1F8-EEBEB845FF8E}"/>
          </ac:spMkLst>
        </pc:spChg>
        <pc:graphicFrameChg chg="add del">
          <ac:chgData name="Siàn Stebbings" userId="e14ea2a2-07d0-4302-97b9-16dc822a37cc" providerId="ADAL" clId="{138170EB-88C6-4F7E-8811-EC10ABA916A4}" dt="2018-09-17T16:58:11.328" v="27"/>
          <ac:graphicFrameMkLst>
            <pc:docMk/>
            <pc:sldMk cId="36917022" sldId="360"/>
            <ac:graphicFrameMk id="7" creationId="{1D1FA1AB-613E-4252-A4D8-8470A76C8DD5}"/>
          </ac:graphicFrameMkLst>
        </pc:graphicFrameChg>
        <pc:graphicFrameChg chg="add del">
          <ac:chgData name="Siàn Stebbings" userId="e14ea2a2-07d0-4302-97b9-16dc822a37cc" providerId="ADAL" clId="{138170EB-88C6-4F7E-8811-EC10ABA916A4}" dt="2018-09-17T16:58:11.328" v="27"/>
          <ac:graphicFrameMkLst>
            <pc:docMk/>
            <pc:sldMk cId="36917022" sldId="360"/>
            <ac:graphicFrameMk id="9" creationId="{083C0F4F-38DA-46DA-826B-B6479B511916}"/>
          </ac:graphicFrameMkLst>
        </pc:graphicFrameChg>
        <pc:graphicFrameChg chg="add mod modGraphic">
          <ac:chgData name="Siàn Stebbings" userId="e14ea2a2-07d0-4302-97b9-16dc822a37cc" providerId="ADAL" clId="{138170EB-88C6-4F7E-8811-EC10ABA916A4}" dt="2018-09-17T16:59:36.744" v="71" actId="113"/>
          <ac:graphicFrameMkLst>
            <pc:docMk/>
            <pc:sldMk cId="36917022" sldId="360"/>
            <ac:graphicFrameMk id="10" creationId="{EB0FAED5-C399-441B-858D-C89922E1F943}"/>
          </ac:graphicFrameMkLst>
        </pc:graphicFrameChg>
      </pc:sldChg>
      <pc:sldChg chg="modSp">
        <pc:chgData name="Siàn Stebbings" userId="e14ea2a2-07d0-4302-97b9-16dc822a37cc" providerId="ADAL" clId="{138170EB-88C6-4F7E-8811-EC10ABA916A4}" dt="2018-09-17T16:57:28.052" v="20" actId="6549"/>
        <pc:sldMkLst>
          <pc:docMk/>
          <pc:sldMk cId="2514609328" sldId="365"/>
        </pc:sldMkLst>
        <pc:spChg chg="mod">
          <ac:chgData name="Siàn Stebbings" userId="e14ea2a2-07d0-4302-97b9-16dc822a37cc" providerId="ADAL" clId="{138170EB-88C6-4F7E-8811-EC10ABA916A4}" dt="2018-09-17T16:57:28.052" v="20" actId="6549"/>
          <ac:spMkLst>
            <pc:docMk/>
            <pc:sldMk cId="2514609328" sldId="365"/>
            <ac:spMk id="19" creationId="{5252A847-DE45-4FA3-A1F8-EEBEB845FF8E}"/>
          </ac:spMkLst>
        </pc:spChg>
      </pc:sldChg>
      <pc:sldChg chg="add">
        <pc:chgData name="Siàn Stebbings" userId="e14ea2a2-07d0-4302-97b9-16dc822a37cc" providerId="ADAL" clId="{138170EB-88C6-4F7E-8811-EC10ABA916A4}" dt="2018-09-17T16:59:18.698" v="66"/>
        <pc:sldMkLst>
          <pc:docMk/>
          <pc:sldMk cId="3814112867" sldId="366"/>
        </pc:sldMkLst>
      </pc:sldChg>
      <pc:sldChg chg="addSp delSp modSp add">
        <pc:chgData name="Siàn Stebbings" userId="e14ea2a2-07d0-4302-97b9-16dc822a37cc" providerId="ADAL" clId="{138170EB-88C6-4F7E-8811-EC10ABA916A4}" dt="2018-09-17T17:03:39.172" v="154" actId="478"/>
        <pc:sldMkLst>
          <pc:docMk/>
          <pc:sldMk cId="1722609872" sldId="367"/>
        </pc:sldMkLst>
        <pc:spChg chg="mod">
          <ac:chgData name="Siàn Stebbings" userId="e14ea2a2-07d0-4302-97b9-16dc822a37cc" providerId="ADAL" clId="{138170EB-88C6-4F7E-8811-EC10ABA916A4}" dt="2018-09-17T17:03:29.672" v="151" actId="207"/>
          <ac:spMkLst>
            <pc:docMk/>
            <pc:sldMk cId="1722609872" sldId="367"/>
            <ac:spMk id="11" creationId="{150026F0-968E-448F-85AA-8914DB17010C}"/>
          </ac:spMkLst>
        </pc:spChg>
        <pc:spChg chg="mod">
          <ac:chgData name="Siàn Stebbings" userId="e14ea2a2-07d0-4302-97b9-16dc822a37cc" providerId="ADAL" clId="{138170EB-88C6-4F7E-8811-EC10ABA916A4}" dt="2018-09-17T17:03:31.507" v="152" actId="207"/>
          <ac:spMkLst>
            <pc:docMk/>
            <pc:sldMk cId="1722609872" sldId="367"/>
            <ac:spMk id="12" creationId="{F62694D8-6DC2-4621-BE8E-A6DBFA5F02A2}"/>
          </ac:spMkLst>
        </pc:spChg>
        <pc:spChg chg="del mod">
          <ac:chgData name="Siàn Stebbings" userId="e14ea2a2-07d0-4302-97b9-16dc822a37cc" providerId="ADAL" clId="{138170EB-88C6-4F7E-8811-EC10ABA916A4}" dt="2018-09-17T17:03:39.172" v="154" actId="478"/>
          <ac:spMkLst>
            <pc:docMk/>
            <pc:sldMk cId="1722609872" sldId="367"/>
            <ac:spMk id="13" creationId="{64A6B058-D5F0-40D4-BCB8-58D4232C1ACE}"/>
          </ac:spMkLst>
        </pc:spChg>
        <pc:spChg chg="del mod">
          <ac:chgData name="Siàn Stebbings" userId="e14ea2a2-07d0-4302-97b9-16dc822a37cc" providerId="ADAL" clId="{138170EB-88C6-4F7E-8811-EC10ABA916A4}" dt="2018-09-17T17:03:39.172" v="154" actId="478"/>
          <ac:spMkLst>
            <pc:docMk/>
            <pc:sldMk cId="1722609872" sldId="367"/>
            <ac:spMk id="14" creationId="{154E659A-9878-4D7B-AF2D-4FA15C7E9D44}"/>
          </ac:spMkLst>
        </pc:spChg>
        <pc:spChg chg="del mod">
          <ac:chgData name="Siàn Stebbings" userId="e14ea2a2-07d0-4302-97b9-16dc822a37cc" providerId="ADAL" clId="{138170EB-88C6-4F7E-8811-EC10ABA916A4}" dt="2018-09-17T17:03:39.172" v="154" actId="478"/>
          <ac:spMkLst>
            <pc:docMk/>
            <pc:sldMk cId="1722609872" sldId="367"/>
            <ac:spMk id="15" creationId="{85229355-1518-4F97-B3B3-8814F311659C}"/>
          </ac:spMkLst>
        </pc:spChg>
        <pc:spChg chg="mod">
          <ac:chgData name="Siàn Stebbings" userId="e14ea2a2-07d0-4302-97b9-16dc822a37cc" providerId="ADAL" clId="{138170EB-88C6-4F7E-8811-EC10ABA916A4}" dt="2018-09-17T17:01:22.166" v="97" actId="20577"/>
          <ac:spMkLst>
            <pc:docMk/>
            <pc:sldMk cId="1722609872" sldId="367"/>
            <ac:spMk id="19" creationId="{5252A847-DE45-4FA3-A1F8-EEBEB845FF8E}"/>
          </ac:spMkLst>
        </pc:spChg>
        <pc:spChg chg="del mod">
          <ac:chgData name="Siàn Stebbings" userId="e14ea2a2-07d0-4302-97b9-16dc822a37cc" providerId="ADAL" clId="{138170EB-88C6-4F7E-8811-EC10ABA916A4}" dt="2018-09-17T17:03:39.172" v="154" actId="478"/>
          <ac:spMkLst>
            <pc:docMk/>
            <pc:sldMk cId="1722609872" sldId="367"/>
            <ac:spMk id="20" creationId="{60FD483F-6BAD-4C15-9CE1-BAE72592872E}"/>
          </ac:spMkLst>
        </pc:spChg>
        <pc:spChg chg="del mod">
          <ac:chgData name="Siàn Stebbings" userId="e14ea2a2-07d0-4302-97b9-16dc822a37cc" providerId="ADAL" clId="{138170EB-88C6-4F7E-8811-EC10ABA916A4}" dt="2018-09-17T17:03:39.172" v="154" actId="478"/>
          <ac:spMkLst>
            <pc:docMk/>
            <pc:sldMk cId="1722609872" sldId="367"/>
            <ac:spMk id="21" creationId="{8B5EF664-50E9-42D8-A7C9-1B4278333CF0}"/>
          </ac:spMkLst>
        </pc:spChg>
        <pc:spChg chg="del mod">
          <ac:chgData name="Siàn Stebbings" userId="e14ea2a2-07d0-4302-97b9-16dc822a37cc" providerId="ADAL" clId="{138170EB-88C6-4F7E-8811-EC10ABA916A4}" dt="2018-09-17T17:03:39.172" v="154" actId="478"/>
          <ac:spMkLst>
            <pc:docMk/>
            <pc:sldMk cId="1722609872" sldId="367"/>
            <ac:spMk id="22" creationId="{ED518EAD-E586-42E6-B7A9-F82AFD7EB525}"/>
          </ac:spMkLst>
        </pc:spChg>
        <pc:spChg chg="add mod">
          <ac:chgData name="Siàn Stebbings" userId="e14ea2a2-07d0-4302-97b9-16dc822a37cc" providerId="ADAL" clId="{138170EB-88C6-4F7E-8811-EC10ABA916A4}" dt="2018-09-17T17:03:09.912" v="129" actId="403"/>
          <ac:spMkLst>
            <pc:docMk/>
            <pc:sldMk cId="1722609872" sldId="367"/>
            <ac:spMk id="23" creationId="{DB6C7071-5F96-4281-8771-64B4009BC31B}"/>
          </ac:spMkLst>
        </pc:spChg>
        <pc:grpChg chg="add mod">
          <ac:chgData name="Siàn Stebbings" userId="e14ea2a2-07d0-4302-97b9-16dc822a37cc" providerId="ADAL" clId="{138170EB-88C6-4F7E-8811-EC10ABA916A4}" dt="2018-09-17T17:03:17.732" v="148" actId="1036"/>
          <ac:grpSpMkLst>
            <pc:docMk/>
            <pc:sldMk cId="1722609872" sldId="367"/>
            <ac:grpSpMk id="2" creationId="{1D2765C0-69FC-4C7B-935F-5711BC3053B1}"/>
          </ac:grpSpMkLst>
        </pc:grpChg>
        <pc:grpChg chg="add mod">
          <ac:chgData name="Siàn Stebbings" userId="e14ea2a2-07d0-4302-97b9-16dc822a37cc" providerId="ADAL" clId="{138170EB-88C6-4F7E-8811-EC10ABA916A4}" dt="2018-09-17T17:03:14.339" v="130" actId="12788"/>
          <ac:grpSpMkLst>
            <pc:docMk/>
            <pc:sldMk cId="1722609872" sldId="367"/>
            <ac:grpSpMk id="9" creationId="{94ECD317-1D9B-46A2-9486-C7F72DCD8FEC}"/>
          </ac:grpSpMkLst>
        </pc:grpChg>
        <pc:graphicFrameChg chg="del">
          <ac:chgData name="Siàn Stebbings" userId="e14ea2a2-07d0-4302-97b9-16dc822a37cc" providerId="ADAL" clId="{138170EB-88C6-4F7E-8811-EC10ABA916A4}" dt="2018-09-17T16:59:44.267" v="73" actId="478"/>
          <ac:graphicFrameMkLst>
            <pc:docMk/>
            <pc:sldMk cId="1722609872" sldId="367"/>
            <ac:graphicFrameMk id="10" creationId="{EB0FAED5-C399-441B-858D-C89922E1F943}"/>
          </ac:graphicFrameMkLst>
        </pc:graphicFrameChg>
      </pc:sldChg>
      <pc:sldChg chg="addSp delSp modSp add">
        <pc:chgData name="Siàn Stebbings" userId="e14ea2a2-07d0-4302-97b9-16dc822a37cc" providerId="ADAL" clId="{138170EB-88C6-4F7E-8811-EC10ABA916A4}" dt="2018-09-20T09:52:59.246" v="746" actId="1076"/>
        <pc:sldMkLst>
          <pc:docMk/>
          <pc:sldMk cId="3654884954" sldId="368"/>
        </pc:sldMkLst>
        <pc:spChg chg="del">
          <ac:chgData name="Siàn Stebbings" userId="e14ea2a2-07d0-4302-97b9-16dc822a37cc" providerId="ADAL" clId="{138170EB-88C6-4F7E-8811-EC10ABA916A4}" dt="2018-09-20T09:52:40.068" v="741" actId="478"/>
          <ac:spMkLst>
            <pc:docMk/>
            <pc:sldMk cId="3654884954" sldId="368"/>
            <ac:spMk id="4" creationId="{8D6B4655-005D-42D4-A273-7B722B2877D9}"/>
          </ac:spMkLst>
        </pc:spChg>
        <pc:spChg chg="mod">
          <ac:chgData name="Siàn Stebbings" userId="e14ea2a2-07d0-4302-97b9-16dc822a37cc" providerId="ADAL" clId="{138170EB-88C6-4F7E-8811-EC10ABA916A4}" dt="2018-09-17T17:06:15.196" v="197" actId="1038"/>
          <ac:spMkLst>
            <pc:docMk/>
            <pc:sldMk cId="3654884954" sldId="368"/>
            <ac:spMk id="14" creationId="{154E659A-9878-4D7B-AF2D-4FA15C7E9D44}"/>
          </ac:spMkLst>
        </pc:spChg>
        <pc:spChg chg="mod">
          <ac:chgData name="Siàn Stebbings" userId="e14ea2a2-07d0-4302-97b9-16dc822a37cc" providerId="ADAL" clId="{138170EB-88C6-4F7E-8811-EC10ABA916A4}" dt="2018-09-20T09:52:49.472" v="743" actId="1076"/>
          <ac:spMkLst>
            <pc:docMk/>
            <pc:sldMk cId="3654884954" sldId="368"/>
            <ac:spMk id="21" creationId="{8B5EF664-50E9-42D8-A7C9-1B4278333CF0}"/>
          </ac:spMkLst>
        </pc:spChg>
        <pc:spChg chg="mod">
          <ac:chgData name="Siàn Stebbings" userId="e14ea2a2-07d0-4302-97b9-16dc822a37cc" providerId="ADAL" clId="{138170EB-88C6-4F7E-8811-EC10ABA916A4}" dt="2018-09-17T17:05:45.106" v="175" actId="554"/>
          <ac:spMkLst>
            <pc:docMk/>
            <pc:sldMk cId="3654884954" sldId="368"/>
            <ac:spMk id="22" creationId="{ED518EAD-E586-42E6-B7A9-F82AFD7EB525}"/>
          </ac:spMkLst>
        </pc:spChg>
        <pc:spChg chg="add mod">
          <ac:chgData name="Siàn Stebbings" userId="e14ea2a2-07d0-4302-97b9-16dc822a37cc" providerId="ADAL" clId="{138170EB-88C6-4F7E-8811-EC10ABA916A4}" dt="2018-09-17T17:06:06.151" v="187" actId="408"/>
          <ac:spMkLst>
            <pc:docMk/>
            <pc:sldMk cId="3654884954" sldId="368"/>
            <ac:spMk id="24" creationId="{808EB71F-8453-4D28-8B2C-E5B3196416EE}"/>
          </ac:spMkLst>
        </pc:spChg>
        <pc:spChg chg="add mod">
          <ac:chgData name="Siàn Stebbings" userId="e14ea2a2-07d0-4302-97b9-16dc822a37cc" providerId="ADAL" clId="{138170EB-88C6-4F7E-8811-EC10ABA916A4}" dt="2018-09-20T09:52:59.246" v="746" actId="1076"/>
          <ac:spMkLst>
            <pc:docMk/>
            <pc:sldMk cId="3654884954" sldId="368"/>
            <ac:spMk id="25" creationId="{9DFA7FB9-1D65-4F98-ADCA-94ADEE202908}"/>
          </ac:spMkLst>
        </pc:spChg>
        <pc:spChg chg="add mod">
          <ac:chgData name="Siàn Stebbings" userId="e14ea2a2-07d0-4302-97b9-16dc822a37cc" providerId="ADAL" clId="{138170EB-88C6-4F7E-8811-EC10ABA916A4}" dt="2018-09-20T09:52:53.469" v="744" actId="1076"/>
          <ac:spMkLst>
            <pc:docMk/>
            <pc:sldMk cId="3654884954" sldId="368"/>
            <ac:spMk id="26" creationId="{31820D79-EA77-4EBA-AAF1-A1959E7E576D}"/>
          </ac:spMkLst>
        </pc:spChg>
        <pc:spChg chg="mod">
          <ac:chgData name="Siàn Stebbings" userId="e14ea2a2-07d0-4302-97b9-16dc822a37cc" providerId="ADAL" clId="{138170EB-88C6-4F7E-8811-EC10ABA916A4}" dt="2018-09-20T09:52:56.060" v="745" actId="1076"/>
          <ac:spMkLst>
            <pc:docMk/>
            <pc:sldMk cId="3654884954" sldId="368"/>
            <ac:spMk id="27" creationId="{237ECC5E-E3DD-4953-A260-1839D66F3DD9}"/>
          </ac:spMkLst>
        </pc:spChg>
        <pc:spChg chg="add del mod">
          <ac:chgData name="Siàn Stebbings" userId="e14ea2a2-07d0-4302-97b9-16dc822a37cc" providerId="ADAL" clId="{138170EB-88C6-4F7E-8811-EC10ABA916A4}" dt="2018-09-17T17:06:28.677" v="203"/>
          <ac:spMkLst>
            <pc:docMk/>
            <pc:sldMk cId="3654884954" sldId="368"/>
            <ac:spMk id="27" creationId="{7F16A79D-40F9-47F1-9347-C75BE0C5669D}"/>
          </ac:spMkLst>
        </pc:spChg>
        <pc:grpChg chg="mod">
          <ac:chgData name="Siàn Stebbings" userId="e14ea2a2-07d0-4302-97b9-16dc822a37cc" providerId="ADAL" clId="{138170EB-88C6-4F7E-8811-EC10ABA916A4}" dt="2018-09-17T17:06:06.151" v="187" actId="408"/>
          <ac:grpSpMkLst>
            <pc:docMk/>
            <pc:sldMk cId="3654884954" sldId="368"/>
            <ac:grpSpMk id="2" creationId="{1D2765C0-69FC-4C7B-935F-5711BC3053B1}"/>
          </ac:grpSpMkLst>
        </pc:grpChg>
        <pc:grpChg chg="add mod">
          <ac:chgData name="Siàn Stebbings" userId="e14ea2a2-07d0-4302-97b9-16dc822a37cc" providerId="ADAL" clId="{138170EB-88C6-4F7E-8811-EC10ABA916A4}" dt="2018-09-17T17:06:06.151" v="187" actId="408"/>
          <ac:grpSpMkLst>
            <pc:docMk/>
            <pc:sldMk cId="3654884954" sldId="368"/>
            <ac:grpSpMk id="3" creationId="{04A79B80-D993-4DF3-B65D-23BEEEC3A2BA}"/>
          </ac:grpSpMkLst>
        </pc:grpChg>
        <pc:grpChg chg="mod">
          <ac:chgData name="Siàn Stebbings" userId="e14ea2a2-07d0-4302-97b9-16dc822a37cc" providerId="ADAL" clId="{138170EB-88C6-4F7E-8811-EC10ABA916A4}" dt="2018-09-17T17:06:06.151" v="187" actId="408"/>
          <ac:grpSpMkLst>
            <pc:docMk/>
            <pc:sldMk cId="3654884954" sldId="368"/>
            <ac:grpSpMk id="9" creationId="{94ECD317-1D9B-46A2-9486-C7F72DCD8FEC}"/>
          </ac:grpSpMkLst>
        </pc:grpChg>
      </pc:sldChg>
      <pc:sldChg chg="addSp delSp modSp add">
        <pc:chgData name="Siàn Stebbings" userId="e14ea2a2-07d0-4302-97b9-16dc822a37cc" providerId="ADAL" clId="{138170EB-88C6-4F7E-8811-EC10ABA916A4}" dt="2018-09-17T17:08:55.410" v="283" actId="208"/>
        <pc:sldMkLst>
          <pc:docMk/>
          <pc:sldMk cId="1165481994" sldId="369"/>
        </pc:sldMkLst>
        <pc:spChg chg="mod">
          <ac:chgData name="Siàn Stebbings" userId="e14ea2a2-07d0-4302-97b9-16dc822a37cc" providerId="ADAL" clId="{138170EB-88C6-4F7E-8811-EC10ABA916A4}" dt="2018-09-17T17:06:49.382" v="209" actId="122"/>
          <ac:spMkLst>
            <pc:docMk/>
            <pc:sldMk cId="1165481994" sldId="369"/>
            <ac:spMk id="19" creationId="{5252A847-DE45-4FA3-A1F8-EEBEB845FF8E}"/>
          </ac:spMkLst>
        </pc:spChg>
        <pc:spChg chg="mod">
          <ac:chgData name="Siàn Stebbings" userId="e14ea2a2-07d0-4302-97b9-16dc822a37cc" providerId="ADAL" clId="{138170EB-88C6-4F7E-8811-EC10ABA916A4}" dt="2018-09-17T17:08:55.410" v="283" actId="208"/>
          <ac:spMkLst>
            <pc:docMk/>
            <pc:sldMk cId="1165481994" sldId="369"/>
            <ac:spMk id="28" creationId="{1DD9F3B9-85CC-495D-9D13-4CD32FE58548}"/>
          </ac:spMkLst>
        </pc:spChg>
        <pc:spChg chg="mod">
          <ac:chgData name="Siàn Stebbings" userId="e14ea2a2-07d0-4302-97b9-16dc822a37cc" providerId="ADAL" clId="{138170EB-88C6-4F7E-8811-EC10ABA916A4}" dt="2018-09-17T17:08:55.410" v="283" actId="208"/>
          <ac:spMkLst>
            <pc:docMk/>
            <pc:sldMk cId="1165481994" sldId="369"/>
            <ac:spMk id="29" creationId="{10728A85-CB93-4766-96E6-AD05A61FDF91}"/>
          </ac:spMkLst>
        </pc:spChg>
        <pc:spChg chg="mod">
          <ac:chgData name="Siàn Stebbings" userId="e14ea2a2-07d0-4302-97b9-16dc822a37cc" providerId="ADAL" clId="{138170EB-88C6-4F7E-8811-EC10ABA916A4}" dt="2018-09-17T17:08:55.410" v="283" actId="208"/>
          <ac:spMkLst>
            <pc:docMk/>
            <pc:sldMk cId="1165481994" sldId="369"/>
            <ac:spMk id="30" creationId="{47A48230-5A08-4BD2-A1CE-567EEEF53F5E}"/>
          </ac:spMkLst>
        </pc:spChg>
        <pc:spChg chg="mod">
          <ac:chgData name="Siàn Stebbings" userId="e14ea2a2-07d0-4302-97b9-16dc822a37cc" providerId="ADAL" clId="{138170EB-88C6-4F7E-8811-EC10ABA916A4}" dt="2018-09-17T17:08:55.410" v="283" actId="208"/>
          <ac:spMkLst>
            <pc:docMk/>
            <pc:sldMk cId="1165481994" sldId="369"/>
            <ac:spMk id="31" creationId="{9416B70C-C2DC-42BD-BF5C-AA3ABFFB853C}"/>
          </ac:spMkLst>
        </pc:spChg>
        <pc:spChg chg="mod">
          <ac:chgData name="Siàn Stebbings" userId="e14ea2a2-07d0-4302-97b9-16dc822a37cc" providerId="ADAL" clId="{138170EB-88C6-4F7E-8811-EC10ABA916A4}" dt="2018-09-17T17:08:55.410" v="283" actId="208"/>
          <ac:spMkLst>
            <pc:docMk/>
            <pc:sldMk cId="1165481994" sldId="369"/>
            <ac:spMk id="32" creationId="{C14B1089-747A-46BA-AFBD-A4AE6B3D82F9}"/>
          </ac:spMkLst>
        </pc:spChg>
        <pc:spChg chg="mod">
          <ac:chgData name="Siàn Stebbings" userId="e14ea2a2-07d0-4302-97b9-16dc822a37cc" providerId="ADAL" clId="{138170EB-88C6-4F7E-8811-EC10ABA916A4}" dt="2018-09-17T17:08:55.410" v="283" actId="208"/>
          <ac:spMkLst>
            <pc:docMk/>
            <pc:sldMk cId="1165481994" sldId="369"/>
            <ac:spMk id="33" creationId="{C46EA87D-3482-4066-9497-6645AC41A6CC}"/>
          </ac:spMkLst>
        </pc:spChg>
        <pc:grpChg chg="del">
          <ac:chgData name="Siàn Stebbings" userId="e14ea2a2-07d0-4302-97b9-16dc822a37cc" providerId="ADAL" clId="{138170EB-88C6-4F7E-8811-EC10ABA916A4}" dt="2018-09-17T17:06:33.023" v="205" actId="478"/>
          <ac:grpSpMkLst>
            <pc:docMk/>
            <pc:sldMk cId="1165481994" sldId="369"/>
            <ac:grpSpMk id="3" creationId="{04A79B80-D993-4DF3-B65D-23BEEEC3A2BA}"/>
          </ac:grpSpMkLst>
        </pc:grpChg>
        <pc:grpChg chg="add mod">
          <ac:chgData name="Siàn Stebbings" userId="e14ea2a2-07d0-4302-97b9-16dc822a37cc" providerId="ADAL" clId="{138170EB-88C6-4F7E-8811-EC10ABA916A4}" dt="2018-09-17T17:08:29.443" v="278" actId="12789"/>
          <ac:grpSpMkLst>
            <pc:docMk/>
            <pc:sldMk cId="1165481994" sldId="369"/>
            <ac:grpSpMk id="27" creationId="{5DE546D3-B1A7-401A-8B53-9CBE085FA9B1}"/>
          </ac:grpSpMkLst>
        </pc:grpChg>
      </pc:sldChg>
      <pc:sldChg chg="delSp modSp add">
        <pc:chgData name="Siàn Stebbings" userId="e14ea2a2-07d0-4302-97b9-16dc822a37cc" providerId="ADAL" clId="{138170EB-88C6-4F7E-8811-EC10ABA916A4}" dt="2018-09-20T09:58:00.427" v="961" actId="478"/>
        <pc:sldMkLst>
          <pc:docMk/>
          <pc:sldMk cId="230124592" sldId="370"/>
        </pc:sldMkLst>
        <pc:spChg chg="del">
          <ac:chgData name="Siàn Stebbings" userId="e14ea2a2-07d0-4302-97b9-16dc822a37cc" providerId="ADAL" clId="{138170EB-88C6-4F7E-8811-EC10ABA916A4}" dt="2018-09-20T09:58:00.427" v="961" actId="478"/>
          <ac:spMkLst>
            <pc:docMk/>
            <pc:sldMk cId="230124592" sldId="370"/>
            <ac:spMk id="2" creationId="{2A1D4AC9-117C-465F-B8D7-7DB97215250A}"/>
          </ac:spMkLst>
        </pc:spChg>
        <pc:spChg chg="mod">
          <ac:chgData name="Siàn Stebbings" userId="e14ea2a2-07d0-4302-97b9-16dc822a37cc" providerId="ADAL" clId="{138170EB-88C6-4F7E-8811-EC10ABA916A4}" dt="2018-09-17T17:09:10.145" v="286" actId="208"/>
          <ac:spMkLst>
            <pc:docMk/>
            <pc:sldMk cId="230124592" sldId="370"/>
            <ac:spMk id="28" creationId="{1DD9F3B9-85CC-495D-9D13-4CD32FE58548}"/>
          </ac:spMkLst>
        </pc:spChg>
        <pc:spChg chg="mod">
          <ac:chgData name="Siàn Stebbings" userId="e14ea2a2-07d0-4302-97b9-16dc822a37cc" providerId="ADAL" clId="{138170EB-88C6-4F7E-8811-EC10ABA916A4}" dt="2018-09-17T17:09:17.996" v="288" actId="207"/>
          <ac:spMkLst>
            <pc:docMk/>
            <pc:sldMk cId="230124592" sldId="370"/>
            <ac:spMk id="29" creationId="{10728A85-CB93-4766-96E6-AD05A61FDF91}"/>
          </ac:spMkLst>
        </pc:spChg>
        <pc:spChg chg="mod">
          <ac:chgData name="Siàn Stebbings" userId="e14ea2a2-07d0-4302-97b9-16dc822a37cc" providerId="ADAL" clId="{138170EB-88C6-4F7E-8811-EC10ABA916A4}" dt="2018-09-17T17:09:10.145" v="286" actId="208"/>
          <ac:spMkLst>
            <pc:docMk/>
            <pc:sldMk cId="230124592" sldId="370"/>
            <ac:spMk id="30" creationId="{47A48230-5A08-4BD2-A1CE-567EEEF53F5E}"/>
          </ac:spMkLst>
        </pc:spChg>
        <pc:spChg chg="mod">
          <ac:chgData name="Siàn Stebbings" userId="e14ea2a2-07d0-4302-97b9-16dc822a37cc" providerId="ADAL" clId="{138170EB-88C6-4F7E-8811-EC10ABA916A4}" dt="2018-09-17T17:09:17.996" v="288" actId="207"/>
          <ac:spMkLst>
            <pc:docMk/>
            <pc:sldMk cId="230124592" sldId="370"/>
            <ac:spMk id="31" creationId="{9416B70C-C2DC-42BD-BF5C-AA3ABFFB853C}"/>
          </ac:spMkLst>
        </pc:spChg>
        <pc:spChg chg="mod">
          <ac:chgData name="Siàn Stebbings" userId="e14ea2a2-07d0-4302-97b9-16dc822a37cc" providerId="ADAL" clId="{138170EB-88C6-4F7E-8811-EC10ABA916A4}" dt="2018-09-17T17:09:17.996" v="288" actId="207"/>
          <ac:spMkLst>
            <pc:docMk/>
            <pc:sldMk cId="230124592" sldId="370"/>
            <ac:spMk id="32" creationId="{C14B1089-747A-46BA-AFBD-A4AE6B3D82F9}"/>
          </ac:spMkLst>
        </pc:spChg>
        <pc:spChg chg="mod">
          <ac:chgData name="Siàn Stebbings" userId="e14ea2a2-07d0-4302-97b9-16dc822a37cc" providerId="ADAL" clId="{138170EB-88C6-4F7E-8811-EC10ABA916A4}" dt="2018-09-17T17:09:10.145" v="286" actId="208"/>
          <ac:spMkLst>
            <pc:docMk/>
            <pc:sldMk cId="230124592" sldId="370"/>
            <ac:spMk id="33" creationId="{C46EA87D-3482-4066-9497-6645AC41A6CC}"/>
          </ac:spMkLst>
        </pc:spChg>
      </pc:sldChg>
      <pc:sldChg chg="addSp delSp modSp add">
        <pc:chgData name="Siàn Stebbings" userId="e14ea2a2-07d0-4302-97b9-16dc822a37cc" providerId="ADAL" clId="{138170EB-88C6-4F7E-8811-EC10ABA916A4}" dt="2018-09-17T17:10:04.419" v="303" actId="1076"/>
        <pc:sldMkLst>
          <pc:docMk/>
          <pc:sldMk cId="2575128008" sldId="371"/>
        </pc:sldMkLst>
        <pc:spChg chg="mod">
          <ac:chgData name="Siàn Stebbings" userId="e14ea2a2-07d0-4302-97b9-16dc822a37cc" providerId="ADAL" clId="{138170EB-88C6-4F7E-8811-EC10ABA916A4}" dt="2018-09-17T17:10:00.001" v="302" actId="403"/>
          <ac:spMkLst>
            <pc:docMk/>
            <pc:sldMk cId="2575128008" sldId="371"/>
            <ac:spMk id="15" creationId="{75F1CF1B-B239-4C04-813F-B546697BF0A4}"/>
          </ac:spMkLst>
        </pc:spChg>
        <pc:spChg chg="mod">
          <ac:chgData name="Siàn Stebbings" userId="e14ea2a2-07d0-4302-97b9-16dc822a37cc" providerId="ADAL" clId="{138170EB-88C6-4F7E-8811-EC10ABA916A4}" dt="2018-09-17T17:09:33.927" v="292" actId="122"/>
          <ac:spMkLst>
            <pc:docMk/>
            <pc:sldMk cId="2575128008" sldId="371"/>
            <ac:spMk id="19" creationId="{5252A847-DE45-4FA3-A1F8-EEBEB845FF8E}"/>
          </ac:spMkLst>
        </pc:spChg>
        <pc:spChg chg="mod">
          <ac:chgData name="Siàn Stebbings" userId="e14ea2a2-07d0-4302-97b9-16dc822a37cc" providerId="ADAL" clId="{138170EB-88C6-4F7E-8811-EC10ABA916A4}" dt="2018-09-17T17:10:00.001" v="302" actId="403"/>
          <ac:spMkLst>
            <pc:docMk/>
            <pc:sldMk cId="2575128008" sldId="371"/>
            <ac:spMk id="20" creationId="{1636BD99-3D27-44D9-B17B-ECC730800D48}"/>
          </ac:spMkLst>
        </pc:spChg>
        <pc:spChg chg="mod">
          <ac:chgData name="Siàn Stebbings" userId="e14ea2a2-07d0-4302-97b9-16dc822a37cc" providerId="ADAL" clId="{138170EB-88C6-4F7E-8811-EC10ABA916A4}" dt="2018-09-17T17:10:00.001" v="302" actId="403"/>
          <ac:spMkLst>
            <pc:docMk/>
            <pc:sldMk cId="2575128008" sldId="371"/>
            <ac:spMk id="21" creationId="{02C9BC3B-6B76-4EB1-8533-D4A27E52AA65}"/>
          </ac:spMkLst>
        </pc:spChg>
        <pc:grpChg chg="add mod">
          <ac:chgData name="Siàn Stebbings" userId="e14ea2a2-07d0-4302-97b9-16dc822a37cc" providerId="ADAL" clId="{138170EB-88C6-4F7E-8811-EC10ABA916A4}" dt="2018-09-17T17:10:04.419" v="303" actId="1076"/>
          <ac:grpSpMkLst>
            <pc:docMk/>
            <pc:sldMk cId="2575128008" sldId="371"/>
            <ac:grpSpMk id="14" creationId="{106B4FA2-7B42-48B9-9B83-640A6D8D0B2C}"/>
          </ac:grpSpMkLst>
        </pc:grpChg>
        <pc:grpChg chg="del">
          <ac:chgData name="Siàn Stebbings" userId="e14ea2a2-07d0-4302-97b9-16dc822a37cc" providerId="ADAL" clId="{138170EB-88C6-4F7E-8811-EC10ABA916A4}" dt="2018-09-17T17:09:45.355" v="294" actId="478"/>
          <ac:grpSpMkLst>
            <pc:docMk/>
            <pc:sldMk cId="2575128008" sldId="371"/>
            <ac:grpSpMk id="27" creationId="{5DE546D3-B1A7-401A-8B53-9CBE085FA9B1}"/>
          </ac:grpSpMkLst>
        </pc:grpChg>
      </pc:sldChg>
      <pc:sldChg chg="modSp add">
        <pc:chgData name="Siàn Stebbings" userId="e14ea2a2-07d0-4302-97b9-16dc822a37cc" providerId="ADAL" clId="{138170EB-88C6-4F7E-8811-EC10ABA916A4}" dt="2018-09-17T17:10:18.489" v="318" actId="20577"/>
        <pc:sldMkLst>
          <pc:docMk/>
          <pc:sldMk cId="3765305821" sldId="372"/>
        </pc:sldMkLst>
        <pc:spChg chg="mod">
          <ac:chgData name="Siàn Stebbings" userId="e14ea2a2-07d0-4302-97b9-16dc822a37cc" providerId="ADAL" clId="{138170EB-88C6-4F7E-8811-EC10ABA916A4}" dt="2018-09-17T17:10:18.489" v="318" actId="20577"/>
          <ac:spMkLst>
            <pc:docMk/>
            <pc:sldMk cId="3765305821" sldId="372"/>
            <ac:spMk id="19" creationId="{5252A847-DE45-4FA3-A1F8-EEBEB845FF8E}"/>
          </ac:spMkLst>
        </pc:spChg>
      </pc:sldChg>
      <pc:sldChg chg="modSp add">
        <pc:chgData name="Siàn Stebbings" userId="e14ea2a2-07d0-4302-97b9-16dc822a37cc" providerId="ADAL" clId="{138170EB-88C6-4F7E-8811-EC10ABA916A4}" dt="2018-09-17T17:12:23.507" v="369" actId="20577"/>
        <pc:sldMkLst>
          <pc:docMk/>
          <pc:sldMk cId="119945597" sldId="373"/>
        </pc:sldMkLst>
        <pc:spChg chg="mod">
          <ac:chgData name="Siàn Stebbings" userId="e14ea2a2-07d0-4302-97b9-16dc822a37cc" providerId="ADAL" clId="{138170EB-88C6-4F7E-8811-EC10ABA916A4}" dt="2018-09-17T17:12:23.507" v="369" actId="20577"/>
          <ac:spMkLst>
            <pc:docMk/>
            <pc:sldMk cId="119945597" sldId="373"/>
            <ac:spMk id="19" creationId="{5252A847-DE45-4FA3-A1F8-EEBEB845FF8E}"/>
          </ac:spMkLst>
        </pc:spChg>
        <pc:grpChg chg="mod">
          <ac:chgData name="Siàn Stebbings" userId="e14ea2a2-07d0-4302-97b9-16dc822a37cc" providerId="ADAL" clId="{138170EB-88C6-4F7E-8811-EC10ABA916A4}" dt="2018-09-17T17:12:17.843" v="365" actId="1035"/>
          <ac:grpSpMkLst>
            <pc:docMk/>
            <pc:sldMk cId="119945597" sldId="373"/>
            <ac:grpSpMk id="2" creationId="{96068666-BD41-495A-8D5D-EE5A771FB9C0}"/>
          </ac:grpSpMkLst>
        </pc:grpChg>
      </pc:sldChg>
      <pc:sldChg chg="modSp add">
        <pc:chgData name="Siàn Stebbings" userId="e14ea2a2-07d0-4302-97b9-16dc822a37cc" providerId="ADAL" clId="{138170EB-88C6-4F7E-8811-EC10ABA916A4}" dt="2018-09-20T09:54:29.559" v="752" actId="20577"/>
        <pc:sldMkLst>
          <pc:docMk/>
          <pc:sldMk cId="2166810128" sldId="374"/>
        </pc:sldMkLst>
        <pc:spChg chg="mod">
          <ac:chgData name="Siàn Stebbings" userId="e14ea2a2-07d0-4302-97b9-16dc822a37cc" providerId="ADAL" clId="{138170EB-88C6-4F7E-8811-EC10ABA916A4}" dt="2018-09-20T09:54:29.559" v="752" actId="20577"/>
          <ac:spMkLst>
            <pc:docMk/>
            <pc:sldMk cId="2166810128" sldId="374"/>
            <ac:spMk id="19" creationId="{5252A847-DE45-4FA3-A1F8-EEBEB845FF8E}"/>
          </ac:spMkLst>
        </pc:spChg>
      </pc:sldChg>
      <pc:sldChg chg="delSp modSp add">
        <pc:chgData name="Siàn Stebbings" userId="e14ea2a2-07d0-4302-97b9-16dc822a37cc" providerId="ADAL" clId="{138170EB-88C6-4F7E-8811-EC10ABA916A4}" dt="2018-09-20T09:57:13.261" v="960" actId="478"/>
        <pc:sldMkLst>
          <pc:docMk/>
          <pc:sldMk cId="3802074953" sldId="375"/>
        </pc:sldMkLst>
        <pc:spChg chg="del">
          <ac:chgData name="Siàn Stebbings" userId="e14ea2a2-07d0-4302-97b9-16dc822a37cc" providerId="ADAL" clId="{138170EB-88C6-4F7E-8811-EC10ABA916A4}" dt="2018-09-20T09:57:13.261" v="960" actId="478"/>
          <ac:spMkLst>
            <pc:docMk/>
            <pc:sldMk cId="3802074953" sldId="375"/>
            <ac:spMk id="3" creationId="{31D64523-6F3C-4C1F-9BD5-F8FEF0FC145D}"/>
          </ac:spMkLst>
        </pc:spChg>
        <pc:spChg chg="mod">
          <ac:chgData name="Siàn Stebbings" userId="e14ea2a2-07d0-4302-97b9-16dc822a37cc" providerId="ADAL" clId="{138170EB-88C6-4F7E-8811-EC10ABA916A4}" dt="2018-09-20T09:57:09.528" v="959" actId="20577"/>
          <ac:spMkLst>
            <pc:docMk/>
            <pc:sldMk cId="3802074953" sldId="375"/>
            <ac:spMk id="19" creationId="{5252A847-DE45-4FA3-A1F8-EEBEB845FF8E}"/>
          </ac:spMkLst>
        </pc:spChg>
      </pc:sldChg>
      <pc:sldChg chg="modSp add">
        <pc:chgData name="Siàn Stebbings" userId="e14ea2a2-07d0-4302-97b9-16dc822a37cc" providerId="ADAL" clId="{138170EB-88C6-4F7E-8811-EC10ABA916A4}" dt="2018-09-17T17:21:07.225" v="739" actId="207"/>
        <pc:sldMkLst>
          <pc:docMk/>
          <pc:sldMk cId="3654385302" sldId="376"/>
        </pc:sldMkLst>
        <pc:grpChg chg="mod">
          <ac:chgData name="Siàn Stebbings" userId="e14ea2a2-07d0-4302-97b9-16dc822a37cc" providerId="ADAL" clId="{138170EB-88C6-4F7E-8811-EC10ABA916A4}" dt="2018-09-17T17:21:04.730" v="738" actId="207"/>
          <ac:grpSpMkLst>
            <pc:docMk/>
            <pc:sldMk cId="3654385302" sldId="376"/>
            <ac:grpSpMk id="2" creationId="{26F4A846-693E-4485-B663-A29165C074D0}"/>
          </ac:grpSpMkLst>
        </pc:grpChg>
        <pc:grpChg chg="mod">
          <ac:chgData name="Siàn Stebbings" userId="e14ea2a2-07d0-4302-97b9-16dc822a37cc" providerId="ADAL" clId="{138170EB-88C6-4F7E-8811-EC10ABA916A4}" dt="2018-09-17T17:21:07.225" v="739" actId="207"/>
          <ac:grpSpMkLst>
            <pc:docMk/>
            <pc:sldMk cId="3654385302" sldId="376"/>
            <ac:grpSpMk id="25" creationId="{35F8342C-5B6A-4EED-9097-4D1DA42CF8DE}"/>
          </ac:grpSpMkLst>
        </pc:grpChg>
        <pc:grpChg chg="mod">
          <ac:chgData name="Siàn Stebbings" userId="e14ea2a2-07d0-4302-97b9-16dc822a37cc" providerId="ADAL" clId="{138170EB-88C6-4F7E-8811-EC10ABA916A4}" dt="2018-09-17T17:21:04.730" v="738" actId="207"/>
          <ac:grpSpMkLst>
            <pc:docMk/>
            <pc:sldMk cId="3654385302" sldId="376"/>
            <ac:grpSpMk id="30" creationId="{D692D1C6-70DA-4FF5-9228-EDBC4B87343A}"/>
          </ac:grpSpMkLst>
        </pc:grpChg>
      </pc:sldChg>
      <pc:sldChg chg="addSp delSp modSp add">
        <pc:chgData name="Siàn Stebbings" userId="e14ea2a2-07d0-4302-97b9-16dc822a37cc" providerId="ADAL" clId="{138170EB-88C6-4F7E-8811-EC10ABA916A4}" dt="2018-09-17T17:19:54.235" v="731" actId="6549"/>
        <pc:sldMkLst>
          <pc:docMk/>
          <pc:sldMk cId="214374866" sldId="377"/>
        </pc:sldMkLst>
        <pc:spChg chg="add">
          <ac:chgData name="Siàn Stebbings" userId="e14ea2a2-07d0-4302-97b9-16dc822a37cc" providerId="ADAL" clId="{138170EB-88C6-4F7E-8811-EC10ABA916A4}" dt="2018-09-17T17:18:15.738" v="646"/>
          <ac:spMkLst>
            <pc:docMk/>
            <pc:sldMk cId="214374866" sldId="377"/>
            <ac:spMk id="4" creationId="{85042840-A009-4A29-97B4-6000825469AB}"/>
          </ac:spMkLst>
        </pc:spChg>
        <pc:spChg chg="add">
          <ac:chgData name="Siàn Stebbings" userId="e14ea2a2-07d0-4302-97b9-16dc822a37cc" providerId="ADAL" clId="{138170EB-88C6-4F7E-8811-EC10ABA916A4}" dt="2018-09-17T17:18:36.611" v="680"/>
          <ac:spMkLst>
            <pc:docMk/>
            <pc:sldMk cId="214374866" sldId="377"/>
            <ac:spMk id="6" creationId="{4E750F7C-0D48-477B-BA5E-2717AA27745D}"/>
          </ac:spMkLst>
        </pc:spChg>
        <pc:spChg chg="mod">
          <ac:chgData name="Siàn Stebbings" userId="e14ea2a2-07d0-4302-97b9-16dc822a37cc" providerId="ADAL" clId="{138170EB-88C6-4F7E-8811-EC10ABA916A4}" dt="2018-09-17T17:19:54.235" v="731" actId="6549"/>
          <ac:spMkLst>
            <pc:docMk/>
            <pc:sldMk cId="214374866" sldId="377"/>
            <ac:spMk id="19" creationId="{5252A847-DE45-4FA3-A1F8-EEBEB845FF8E}"/>
          </ac:spMkLst>
        </pc:spChg>
        <pc:grpChg chg="del">
          <ac:chgData name="Siàn Stebbings" userId="e14ea2a2-07d0-4302-97b9-16dc822a37cc" providerId="ADAL" clId="{138170EB-88C6-4F7E-8811-EC10ABA916A4}" dt="2018-09-17T17:17:05.789" v="571" actId="478"/>
          <ac:grpSpMkLst>
            <pc:docMk/>
            <pc:sldMk cId="214374866" sldId="377"/>
            <ac:grpSpMk id="2" creationId="{96068666-BD41-495A-8D5D-EE5A771FB9C0}"/>
          </ac:grpSpMkLst>
        </pc:grpChg>
        <pc:graphicFrameChg chg="add del">
          <ac:chgData name="Siàn Stebbings" userId="e14ea2a2-07d0-4302-97b9-16dc822a37cc" providerId="ADAL" clId="{138170EB-88C6-4F7E-8811-EC10ABA916A4}" dt="2018-09-17T17:18:29.966" v="679" actId="478"/>
          <ac:graphicFrameMkLst>
            <pc:docMk/>
            <pc:sldMk cId="214374866" sldId="377"/>
            <ac:graphicFrameMk id="3" creationId="{2CADFD74-94C0-4373-A541-F4ED6332C658}"/>
          </ac:graphicFrameMkLst>
        </pc:graphicFrameChg>
        <pc:graphicFrameChg chg="add del">
          <ac:chgData name="Siàn Stebbings" userId="e14ea2a2-07d0-4302-97b9-16dc822a37cc" providerId="ADAL" clId="{138170EB-88C6-4F7E-8811-EC10ABA916A4}" dt="2018-09-17T17:18:56.165" v="721" actId="478"/>
          <ac:graphicFrameMkLst>
            <pc:docMk/>
            <pc:sldMk cId="214374866" sldId="377"/>
            <ac:graphicFrameMk id="5" creationId="{2BC13074-9356-451C-B0CE-178F55771014}"/>
          </ac:graphicFrameMkLst>
        </pc:graphicFrameChg>
      </pc:sldChg>
      <pc:sldChg chg="modSp add">
        <pc:chgData name="Siàn Stebbings" userId="e14ea2a2-07d0-4302-97b9-16dc822a37cc" providerId="ADAL" clId="{138170EB-88C6-4F7E-8811-EC10ABA916A4}" dt="2018-09-17T17:20:15.838" v="737" actId="207"/>
        <pc:sldMkLst>
          <pc:docMk/>
          <pc:sldMk cId="2059796487" sldId="378"/>
        </pc:sldMkLst>
        <pc:spChg chg="mod">
          <ac:chgData name="Siàn Stebbings" userId="e14ea2a2-07d0-4302-97b9-16dc822a37cc" providerId="ADAL" clId="{138170EB-88C6-4F7E-8811-EC10ABA916A4}" dt="2018-09-17T17:20:15.838" v="737" actId="207"/>
          <ac:spMkLst>
            <pc:docMk/>
            <pc:sldMk cId="2059796487" sldId="378"/>
            <ac:spMk id="19" creationId="{5252A847-DE45-4FA3-A1F8-EEBEB845FF8E}"/>
          </ac:spMkLst>
        </pc:spChg>
      </pc:sldChg>
      <pc:sldChg chg="add">
        <pc:chgData name="Siàn Stebbings" userId="e14ea2a2-07d0-4302-97b9-16dc822a37cc" providerId="ADAL" clId="{138170EB-88C6-4F7E-8811-EC10ABA916A4}" dt="2018-09-17T17:19:51.740" v="730"/>
        <pc:sldMkLst>
          <pc:docMk/>
          <pc:sldMk cId="2106537237" sldId="379"/>
        </pc:sldMkLst>
      </pc:sldChg>
    </pc:docChg>
  </pc:docChgLst>
  <pc:docChgLst>
    <pc:chgData name="Ashleigh Sobol" userId="8430f2a2-602f-4dde-a79b-412efd9dd8bf" providerId="ADAL" clId="{DBE3DFC3-0CC3-46A3-84C2-BDA77A90A76D}"/>
    <pc:docChg chg="custSel addSld delSld modSld">
      <pc:chgData name="Ashleigh Sobol" userId="8430f2a2-602f-4dde-a79b-412efd9dd8bf" providerId="ADAL" clId="{DBE3DFC3-0CC3-46A3-84C2-BDA77A90A76D}" dt="2018-08-10T15:43:52.952" v="437" actId="20577"/>
      <pc:docMkLst>
        <pc:docMk/>
      </pc:docMkLst>
      <pc:sldChg chg="modSp">
        <pc:chgData name="Ashleigh Sobol" userId="8430f2a2-602f-4dde-a79b-412efd9dd8bf" providerId="ADAL" clId="{DBE3DFC3-0CC3-46A3-84C2-BDA77A90A76D}" dt="2018-08-10T15:43:44.499" v="427" actId="20577"/>
        <pc:sldMkLst>
          <pc:docMk/>
          <pc:sldMk cId="2637481266" sldId="256"/>
        </pc:sldMkLst>
        <pc:spChg chg="mod">
          <ac:chgData name="Ashleigh Sobol" userId="8430f2a2-602f-4dde-a79b-412efd9dd8bf" providerId="ADAL" clId="{DBE3DFC3-0CC3-46A3-84C2-BDA77A90A76D}" dt="2018-08-10T15:43:44.499" v="427" actId="20577"/>
          <ac:spMkLst>
            <pc:docMk/>
            <pc:sldMk cId="2637481266" sldId="256"/>
            <ac:spMk id="19" creationId="{5252A847-DE45-4FA3-A1F8-EEBEB845FF8E}"/>
          </ac:spMkLst>
        </pc:spChg>
      </pc:sldChg>
      <pc:sldChg chg="modSp">
        <pc:chgData name="Ashleigh Sobol" userId="8430f2a2-602f-4dde-a79b-412efd9dd8bf" providerId="ADAL" clId="{DBE3DFC3-0CC3-46A3-84C2-BDA77A90A76D}" dt="2018-08-10T15:43:52.952" v="437" actId="20577"/>
        <pc:sldMkLst>
          <pc:docMk/>
          <pc:sldMk cId="3855900595" sldId="301"/>
        </pc:sldMkLst>
        <pc:spChg chg="mod">
          <ac:chgData name="Ashleigh Sobol" userId="8430f2a2-602f-4dde-a79b-412efd9dd8bf" providerId="ADAL" clId="{DBE3DFC3-0CC3-46A3-84C2-BDA77A90A76D}" dt="2018-08-10T15:43:52.952" v="437" actId="20577"/>
          <ac:spMkLst>
            <pc:docMk/>
            <pc:sldMk cId="3855900595" sldId="301"/>
            <ac:spMk id="19" creationId="{5252A847-DE45-4FA3-A1F8-EEBEB845FF8E}"/>
          </ac:spMkLst>
        </pc:spChg>
      </pc:sldChg>
      <pc:sldChg chg="delSp modSp">
        <pc:chgData name="Ashleigh Sobol" userId="8430f2a2-602f-4dde-a79b-412efd9dd8bf" providerId="ADAL" clId="{DBE3DFC3-0CC3-46A3-84C2-BDA77A90A76D}" dt="2018-08-10T15:43:08.892" v="420" actId="6549"/>
        <pc:sldMkLst>
          <pc:docMk/>
          <pc:sldMk cId="2423511120" sldId="364"/>
        </pc:sldMkLst>
        <pc:spChg chg="mod">
          <ac:chgData name="Ashleigh Sobol" userId="8430f2a2-602f-4dde-a79b-412efd9dd8bf" providerId="ADAL" clId="{DBE3DFC3-0CC3-46A3-84C2-BDA77A90A76D}" dt="2018-08-10T15:43:08.892" v="420" actId="6549"/>
          <ac:spMkLst>
            <pc:docMk/>
            <pc:sldMk cId="2423511120" sldId="364"/>
            <ac:spMk id="19" creationId="{5252A847-DE45-4FA3-A1F8-EEBEB845FF8E}"/>
          </ac:spMkLst>
        </pc:spChg>
        <pc:graphicFrameChg chg="del">
          <ac:chgData name="Ashleigh Sobol" userId="8430f2a2-602f-4dde-a79b-412efd9dd8bf" providerId="ADAL" clId="{DBE3DFC3-0CC3-46A3-84C2-BDA77A90A76D}" dt="2018-08-10T15:36:12.950" v="2" actId="478"/>
          <ac:graphicFrameMkLst>
            <pc:docMk/>
            <pc:sldMk cId="2423511120" sldId="364"/>
            <ac:graphicFrameMk id="3" creationId="{B793A453-222D-4917-B025-A8649E361A7C}"/>
          </ac:graphicFrameMkLst>
        </pc:graphicFrameChg>
      </pc:sldChg>
      <pc:sldChg chg="add">
        <pc:chgData name="Ashleigh Sobol" userId="8430f2a2-602f-4dde-a79b-412efd9dd8bf" providerId="ADAL" clId="{DBE3DFC3-0CC3-46A3-84C2-BDA77A90A76D}" dt="2018-08-10T15:43:02.008" v="414"/>
        <pc:sldMkLst>
          <pc:docMk/>
          <pc:sldMk cId="2514609328" sldId="365"/>
        </pc:sldMkLst>
      </pc:sldChg>
    </pc:docChg>
  </pc:docChgLst>
  <pc:docChgLst>
    <pc:chgData name="Lee Peckover" userId="5895743b-be28-4676-8a25-8aee7e374520" providerId="ADAL" clId="{B2307B92-4B1C-4ABD-AD76-D46E27C0DB36}"/>
    <pc:docChg chg="custSel modSld">
      <pc:chgData name="Lee Peckover" userId="5895743b-be28-4676-8a25-8aee7e374520" providerId="ADAL" clId="{B2307B92-4B1C-4ABD-AD76-D46E27C0DB36}" dt="2018-09-18T09:55:56.610" v="644" actId="13926"/>
      <pc:docMkLst>
        <pc:docMk/>
      </pc:docMkLst>
      <pc:sldChg chg="addSp modSp">
        <pc:chgData name="Lee Peckover" userId="5895743b-be28-4676-8a25-8aee7e374520" providerId="ADAL" clId="{B2307B92-4B1C-4ABD-AD76-D46E27C0DB36}" dt="2018-09-18T09:19:47.546" v="160" actId="1076"/>
        <pc:sldMkLst>
          <pc:docMk/>
          <pc:sldMk cId="36917022" sldId="360"/>
        </pc:sldMkLst>
        <pc:spChg chg="add mod">
          <ac:chgData name="Lee Peckover" userId="5895743b-be28-4676-8a25-8aee7e374520" providerId="ADAL" clId="{B2307B92-4B1C-4ABD-AD76-D46E27C0DB36}" dt="2018-09-18T09:19:47.546" v="160" actId="1076"/>
          <ac:spMkLst>
            <pc:docMk/>
            <pc:sldMk cId="36917022" sldId="360"/>
            <ac:spMk id="2" creationId="{BD1B346C-D617-41D7-A3B9-64C86DEBEC14}"/>
          </ac:spMkLst>
        </pc:spChg>
        <pc:spChg chg="mod">
          <ac:chgData name="Lee Peckover" userId="5895743b-be28-4676-8a25-8aee7e374520" providerId="ADAL" clId="{B2307B92-4B1C-4ABD-AD76-D46E27C0DB36}" dt="2018-09-18T09:18:55.631" v="46" actId="20577"/>
          <ac:spMkLst>
            <pc:docMk/>
            <pc:sldMk cId="36917022" sldId="360"/>
            <ac:spMk id="19" creationId="{5252A847-DE45-4FA3-A1F8-EEBEB845FF8E}"/>
          </ac:spMkLst>
        </pc:spChg>
      </pc:sldChg>
      <pc:sldChg chg="modSp">
        <pc:chgData name="Lee Peckover" userId="5895743b-be28-4676-8a25-8aee7e374520" providerId="ADAL" clId="{B2307B92-4B1C-4ABD-AD76-D46E27C0DB36}" dt="2018-09-18T09:17:07.918" v="5" actId="122"/>
        <pc:sldMkLst>
          <pc:docMk/>
          <pc:sldMk cId="2423511120" sldId="364"/>
        </pc:sldMkLst>
        <pc:spChg chg="mod">
          <ac:chgData name="Lee Peckover" userId="5895743b-be28-4676-8a25-8aee7e374520" providerId="ADAL" clId="{B2307B92-4B1C-4ABD-AD76-D46E27C0DB36}" dt="2018-09-18T09:17:07.918" v="5" actId="122"/>
          <ac:spMkLst>
            <pc:docMk/>
            <pc:sldMk cId="2423511120" sldId="364"/>
            <ac:spMk id="19" creationId="{5252A847-DE45-4FA3-A1F8-EEBEB845FF8E}"/>
          </ac:spMkLst>
        </pc:spChg>
      </pc:sldChg>
      <pc:sldChg chg="addSp delSp modSp">
        <pc:chgData name="Lee Peckover" userId="5895743b-be28-4676-8a25-8aee7e374520" providerId="ADAL" clId="{B2307B92-4B1C-4ABD-AD76-D46E27C0DB36}" dt="2018-09-18T09:23:19.308" v="176" actId="1076"/>
        <pc:sldMkLst>
          <pc:docMk/>
          <pc:sldMk cId="3654884954" sldId="368"/>
        </pc:sldMkLst>
        <pc:spChg chg="add mod">
          <ac:chgData name="Lee Peckover" userId="5895743b-be28-4676-8a25-8aee7e374520" providerId="ADAL" clId="{B2307B92-4B1C-4ABD-AD76-D46E27C0DB36}" dt="2018-09-18T09:23:19.308" v="176" actId="1076"/>
          <ac:spMkLst>
            <pc:docMk/>
            <pc:sldMk cId="3654884954" sldId="368"/>
            <ac:spMk id="4" creationId="{8D6B4655-005D-42D4-A273-7B722B2877D9}"/>
          </ac:spMkLst>
        </pc:spChg>
        <pc:spChg chg="mod topLvl">
          <ac:chgData name="Lee Peckover" userId="5895743b-be28-4676-8a25-8aee7e374520" providerId="ADAL" clId="{B2307B92-4B1C-4ABD-AD76-D46E27C0DB36}" dt="2018-09-18T09:22:56.907" v="165" actId="408"/>
          <ac:spMkLst>
            <pc:docMk/>
            <pc:sldMk cId="3654884954" sldId="368"/>
            <ac:spMk id="24" creationId="{808EB71F-8453-4D28-8B2C-E5B3196416EE}"/>
          </ac:spMkLst>
        </pc:spChg>
        <pc:spChg chg="mod topLvl">
          <ac:chgData name="Lee Peckover" userId="5895743b-be28-4676-8a25-8aee7e374520" providerId="ADAL" clId="{B2307B92-4B1C-4ABD-AD76-D46E27C0DB36}" dt="2018-09-18T09:22:56.907" v="165" actId="408"/>
          <ac:spMkLst>
            <pc:docMk/>
            <pc:sldMk cId="3654884954" sldId="368"/>
            <ac:spMk id="25" creationId="{9DFA7FB9-1D65-4F98-ADCA-94ADEE202908}"/>
          </ac:spMkLst>
        </pc:spChg>
        <pc:spChg chg="mod topLvl">
          <ac:chgData name="Lee Peckover" userId="5895743b-be28-4676-8a25-8aee7e374520" providerId="ADAL" clId="{B2307B92-4B1C-4ABD-AD76-D46E27C0DB36}" dt="2018-09-18T09:22:56.907" v="165" actId="408"/>
          <ac:spMkLst>
            <pc:docMk/>
            <pc:sldMk cId="3654884954" sldId="368"/>
            <ac:spMk id="26" creationId="{31820D79-EA77-4EBA-AAF1-A1959E7E576D}"/>
          </ac:spMkLst>
        </pc:spChg>
        <pc:spChg chg="add mod">
          <ac:chgData name="Lee Peckover" userId="5895743b-be28-4676-8a25-8aee7e374520" providerId="ADAL" clId="{B2307B92-4B1C-4ABD-AD76-D46E27C0DB36}" dt="2018-09-18T09:22:56.907" v="165" actId="408"/>
          <ac:spMkLst>
            <pc:docMk/>
            <pc:sldMk cId="3654884954" sldId="368"/>
            <ac:spMk id="27" creationId="{237ECC5E-E3DD-4953-A260-1839D66F3DD9}"/>
          </ac:spMkLst>
        </pc:spChg>
        <pc:grpChg chg="mod topLvl">
          <ac:chgData name="Lee Peckover" userId="5895743b-be28-4676-8a25-8aee7e374520" providerId="ADAL" clId="{B2307B92-4B1C-4ABD-AD76-D46E27C0DB36}" dt="2018-09-18T09:22:47.743" v="164" actId="165"/>
          <ac:grpSpMkLst>
            <pc:docMk/>
            <pc:sldMk cId="3654884954" sldId="368"/>
            <ac:grpSpMk id="2" creationId="{1D2765C0-69FC-4C7B-935F-5711BC3053B1}"/>
          </ac:grpSpMkLst>
        </pc:grpChg>
        <pc:grpChg chg="del">
          <ac:chgData name="Lee Peckover" userId="5895743b-be28-4676-8a25-8aee7e374520" providerId="ADAL" clId="{B2307B92-4B1C-4ABD-AD76-D46E27C0DB36}" dt="2018-09-18T09:22:47.743" v="164" actId="165"/>
          <ac:grpSpMkLst>
            <pc:docMk/>
            <pc:sldMk cId="3654884954" sldId="368"/>
            <ac:grpSpMk id="3" creationId="{04A79B80-D993-4DF3-B65D-23BEEEC3A2BA}"/>
          </ac:grpSpMkLst>
        </pc:grpChg>
      </pc:sldChg>
      <pc:sldChg chg="addSp modSp">
        <pc:chgData name="Lee Peckover" userId="5895743b-be28-4676-8a25-8aee7e374520" providerId="ADAL" clId="{B2307B92-4B1C-4ABD-AD76-D46E27C0DB36}" dt="2018-09-18T09:24:45.745" v="236" actId="1076"/>
        <pc:sldMkLst>
          <pc:docMk/>
          <pc:sldMk cId="230124592" sldId="370"/>
        </pc:sldMkLst>
        <pc:spChg chg="add mod">
          <ac:chgData name="Lee Peckover" userId="5895743b-be28-4676-8a25-8aee7e374520" providerId="ADAL" clId="{B2307B92-4B1C-4ABD-AD76-D46E27C0DB36}" dt="2018-09-18T09:24:45.745" v="236" actId="1076"/>
          <ac:spMkLst>
            <pc:docMk/>
            <pc:sldMk cId="230124592" sldId="370"/>
            <ac:spMk id="2" creationId="{2A1D4AC9-117C-465F-B8D7-7DB97215250A}"/>
          </ac:spMkLst>
        </pc:spChg>
        <pc:spChg chg="mod">
          <ac:chgData name="Lee Peckover" userId="5895743b-be28-4676-8a25-8aee7e374520" providerId="ADAL" clId="{B2307B92-4B1C-4ABD-AD76-D46E27C0DB36}" dt="2018-09-18T09:23:58.835" v="178" actId="207"/>
          <ac:spMkLst>
            <pc:docMk/>
            <pc:sldMk cId="230124592" sldId="370"/>
            <ac:spMk id="31" creationId="{9416B70C-C2DC-42BD-BF5C-AA3ABFFB853C}"/>
          </ac:spMkLst>
        </pc:spChg>
      </pc:sldChg>
      <pc:sldChg chg="modSp">
        <pc:chgData name="Lee Peckover" userId="5895743b-be28-4676-8a25-8aee7e374520" providerId="ADAL" clId="{B2307B92-4B1C-4ABD-AD76-D46E27C0DB36}" dt="2018-09-18T09:16:43.392" v="3" actId="122"/>
        <pc:sldMkLst>
          <pc:docMk/>
          <pc:sldMk cId="119945597" sldId="373"/>
        </pc:sldMkLst>
        <pc:spChg chg="mod">
          <ac:chgData name="Lee Peckover" userId="5895743b-be28-4676-8a25-8aee7e374520" providerId="ADAL" clId="{B2307B92-4B1C-4ABD-AD76-D46E27C0DB36}" dt="2018-09-18T09:16:43.392" v="3" actId="122"/>
          <ac:spMkLst>
            <pc:docMk/>
            <pc:sldMk cId="119945597" sldId="373"/>
            <ac:spMk id="19" creationId="{5252A847-DE45-4FA3-A1F8-EEBEB845FF8E}"/>
          </ac:spMkLst>
        </pc:spChg>
      </pc:sldChg>
      <pc:sldChg chg="modSp">
        <pc:chgData name="Lee Peckover" userId="5895743b-be28-4676-8a25-8aee7e374520" providerId="ADAL" clId="{B2307B92-4B1C-4ABD-AD76-D46E27C0DB36}" dt="2018-09-18T09:50:48.986" v="343" actId="20577"/>
        <pc:sldMkLst>
          <pc:docMk/>
          <pc:sldMk cId="2166810128" sldId="374"/>
        </pc:sldMkLst>
        <pc:spChg chg="mod">
          <ac:chgData name="Lee Peckover" userId="5895743b-be28-4676-8a25-8aee7e374520" providerId="ADAL" clId="{B2307B92-4B1C-4ABD-AD76-D46E27C0DB36}" dt="2018-09-18T09:50:48.986" v="343" actId="20577"/>
          <ac:spMkLst>
            <pc:docMk/>
            <pc:sldMk cId="2166810128" sldId="374"/>
            <ac:spMk id="19" creationId="{5252A847-DE45-4FA3-A1F8-EEBEB845FF8E}"/>
          </ac:spMkLst>
        </pc:spChg>
      </pc:sldChg>
      <pc:sldChg chg="addSp modSp">
        <pc:chgData name="Lee Peckover" userId="5895743b-be28-4676-8a25-8aee7e374520" providerId="ADAL" clId="{B2307B92-4B1C-4ABD-AD76-D46E27C0DB36}" dt="2018-09-18T09:55:56.610" v="644" actId="13926"/>
        <pc:sldMkLst>
          <pc:docMk/>
          <pc:sldMk cId="3802074953" sldId="375"/>
        </pc:sldMkLst>
        <pc:spChg chg="add mod">
          <ac:chgData name="Lee Peckover" userId="5895743b-be28-4676-8a25-8aee7e374520" providerId="ADAL" clId="{B2307B92-4B1C-4ABD-AD76-D46E27C0DB36}" dt="2018-09-18T09:55:56.610" v="644" actId="13926"/>
          <ac:spMkLst>
            <pc:docMk/>
            <pc:sldMk cId="3802074953" sldId="375"/>
            <ac:spMk id="3" creationId="{31D64523-6F3C-4C1F-9BD5-F8FEF0FC145D}"/>
          </ac:spMkLst>
        </pc:spChg>
        <pc:spChg chg="mod">
          <ac:chgData name="Lee Peckover" userId="5895743b-be28-4676-8a25-8aee7e374520" providerId="ADAL" clId="{B2307B92-4B1C-4ABD-AD76-D46E27C0DB36}" dt="2018-09-18T09:53:37.978" v="468" actId="20577"/>
          <ac:spMkLst>
            <pc:docMk/>
            <pc:sldMk cId="3802074953" sldId="375"/>
            <ac:spMk id="19" creationId="{5252A847-DE45-4FA3-A1F8-EEBEB845FF8E}"/>
          </ac:spMkLst>
        </pc:spChg>
      </pc:sldChg>
    </pc:docChg>
  </pc:docChgLst>
  <pc:docChgLst>
    <pc:chgData name="Siàn Stebbings" userId="e14ea2a2-07d0-4302-97b9-16dc822a37cc" providerId="ADAL" clId="{3461A303-E2D9-405B-9184-5574AFACAB49}"/>
    <pc:docChg chg="modSld">
      <pc:chgData name="Siàn Stebbings" userId="e14ea2a2-07d0-4302-97b9-16dc822a37cc" providerId="ADAL" clId="{3461A303-E2D9-405B-9184-5574AFACAB49}" dt="2018-09-20T12:37:28.528" v="0" actId="20577"/>
      <pc:docMkLst>
        <pc:docMk/>
      </pc:docMkLst>
      <pc:sldChg chg="modSp">
        <pc:chgData name="Siàn Stebbings" userId="e14ea2a2-07d0-4302-97b9-16dc822a37cc" providerId="ADAL" clId="{3461A303-E2D9-405B-9184-5574AFACAB49}" dt="2018-09-20T12:37:28.528" v="0" actId="20577"/>
        <pc:sldMkLst>
          <pc:docMk/>
          <pc:sldMk cId="2637481266" sldId="256"/>
        </pc:sldMkLst>
        <pc:spChg chg="mod">
          <ac:chgData name="Siàn Stebbings" userId="e14ea2a2-07d0-4302-97b9-16dc822a37cc" providerId="ADAL" clId="{3461A303-E2D9-405B-9184-5574AFACAB49}" dt="2018-09-20T12:37:28.528" v="0" actId="20577"/>
          <ac:spMkLst>
            <pc:docMk/>
            <pc:sldMk cId="2637481266" sldId="256"/>
            <ac:spMk id="19" creationId="{5252A847-DE45-4FA3-A1F8-EEBEB845FF8E}"/>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09/10/2018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09/10/2018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09/10/2018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43C518-2E58-4E98-8F61-29A47E1D445A}" type="datetimeFigureOut">
              <a:rPr lang="en-GB" smtClean="0"/>
              <a:t>09/10/2018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43C518-2E58-4E98-8F61-29A47E1D445A}" type="datetimeFigureOut">
              <a:rPr lang="en-GB" smtClean="0"/>
              <a:t>09/10/2018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43C518-2E58-4E98-8F61-29A47E1D445A}" type="datetimeFigureOut">
              <a:rPr lang="en-GB" smtClean="0"/>
              <a:t>09/10/2018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09/10/2018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09/10/2018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09/10/2018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09/10/2018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09/10/2018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09/10/2018</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hyperlink" Target="https://classroomsecrets.co.uk/common-factors-year-6-four-operations-resource-pack" TargetMode="External"/><Relationship Id="rId5" Type="http://schemas.openxmlformats.org/officeDocument/2006/relationships/hyperlink" Target="https://classroomsecrets.co.uk/search/?fwp_topic=white-rose" TargetMode="External"/><Relationship Id="rId4" Type="http://schemas.openxmlformats.org/officeDocument/2006/relationships/hyperlink" Target="https://classroomsecrets.co.uk/content-domain-filter/?fwp_contentdomain=6c5"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xmlns=""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xmlns=""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u="sng" dirty="0">
                <a:solidFill>
                  <a:srgbClr val="E7E6E6">
                    <a:lumMod val="50000"/>
                  </a:srgbClr>
                </a:solidFill>
                <a:latin typeface="SassoonCRInfantMedium" panose="02000603020000020003" pitchFamily="2" charset="0"/>
              </a:rPr>
              <a:t>Year 6 – Autumn Block 2 – Four Operations – Common Factors</a:t>
            </a:r>
          </a:p>
          <a:p>
            <a:pPr lvl="0" algn="ctr"/>
            <a:endParaRPr lang="en-GB" dirty="0">
              <a:solidFill>
                <a:srgbClr val="E7E6E6">
                  <a:lumMod val="25000"/>
                </a:srgbClr>
              </a:solidFill>
              <a:latin typeface="SassoonCRInfantMedium" panose="02000603020000020003" pitchFamily="2" charset="0"/>
            </a:endParaRPr>
          </a:p>
          <a:p>
            <a:pPr lvl="0" defTabSz="457200">
              <a:defRPr/>
            </a:pPr>
            <a:r>
              <a:rPr lang="en-GB" dirty="0">
                <a:solidFill>
                  <a:prstClr val="black"/>
                </a:solidFill>
                <a:latin typeface="SassoonCRInfantMedium" panose="02000603020000020003" pitchFamily="2" charset="0"/>
              </a:rPr>
              <a:t>About This Resource:</a:t>
            </a:r>
          </a:p>
          <a:p>
            <a:pPr lvl="0" defTabSz="457200">
              <a:defRPr/>
            </a:pPr>
            <a:endParaRPr lang="en-GB" sz="1400" dirty="0">
              <a:solidFill>
                <a:prstClr val="black"/>
              </a:solidFill>
              <a:latin typeface="SassoonCRInfantMedium" panose="02000603020000020003" pitchFamily="2" charset="0"/>
            </a:endParaRPr>
          </a:p>
          <a:p>
            <a:pPr lvl="0" defTabSz="457200">
              <a:defRPr/>
            </a:pPr>
            <a:r>
              <a:rPr lang="en-GB" sz="1400" dirty="0">
                <a:solidFill>
                  <a:prstClr val="black"/>
                </a:solidFill>
                <a:latin typeface="SassoonCRInfantMedium" panose="02000603020000020003" pitchFamily="2"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400" dirty="0">
              <a:solidFill>
                <a:prstClr val="black"/>
              </a:solidFill>
              <a:latin typeface="SassoonCRInfantMedium" panose="02000603020000020003" pitchFamily="2" charset="0"/>
            </a:endParaRPr>
          </a:p>
          <a:p>
            <a:pPr lvl="0" defTabSz="457200">
              <a:defRPr/>
            </a:pPr>
            <a:endParaRPr lang="en-GB" sz="1400" dirty="0">
              <a:solidFill>
                <a:prstClr val="black"/>
              </a:solidFill>
              <a:latin typeface="SassoonCRInfantMedium" panose="02000603020000020003" pitchFamily="2" charset="0"/>
            </a:endParaRPr>
          </a:p>
          <a:p>
            <a:pPr lvl="0" defTabSz="457200">
              <a:defRPr/>
            </a:pPr>
            <a:r>
              <a:rPr lang="en-GB" dirty="0">
                <a:solidFill>
                  <a:prstClr val="black"/>
                </a:solidFill>
                <a:latin typeface="SassoonCRInfantMedium" panose="02000603020000020003" pitchFamily="2" charset="0"/>
              </a:rPr>
              <a:t>National Curriculum Objectives:</a:t>
            </a:r>
            <a:endParaRPr lang="en-GB" dirty="0">
              <a:solidFill>
                <a:srgbClr val="FF0000"/>
              </a:solidFill>
              <a:latin typeface="SassoonCRInfantMedium" panose="02000603020000020003" pitchFamily="2" charset="0"/>
            </a:endParaRPr>
          </a:p>
          <a:p>
            <a:pPr lvl="0" fontAlgn="base">
              <a:defRPr/>
            </a:pPr>
            <a:endParaRPr lang="en-GB" sz="1400" dirty="0">
              <a:solidFill>
                <a:prstClr val="black"/>
              </a:solidFill>
              <a:latin typeface="SassoonCRInfantMedium" panose="02000603020000020003" pitchFamily="2" charset="0"/>
            </a:endParaRPr>
          </a:p>
          <a:p>
            <a:pPr fontAlgn="base">
              <a:lnSpc>
                <a:spcPct val="100000"/>
              </a:lnSpc>
              <a:spcAft>
                <a:spcPts val="0"/>
              </a:spcAft>
              <a:buClrTx/>
              <a:buSzTx/>
              <a:tabLst/>
              <a:defRPr/>
            </a:pPr>
            <a:r>
              <a:rPr lang="en-GB" sz="1400">
                <a:solidFill>
                  <a:prstClr val="black"/>
                </a:solidFill>
                <a:latin typeface="SassoonCRInfantMedium" panose="02000603020000020003" pitchFamily="2" charset="0"/>
              </a:rPr>
              <a:t>Mathematics </a:t>
            </a:r>
            <a:r>
              <a:rPr lang="en-GB" sz="1400" dirty="0">
                <a:solidFill>
                  <a:prstClr val="black"/>
                </a:solidFill>
                <a:latin typeface="SassoonCRInfantMedium" panose="02000603020000020003" pitchFamily="2" charset="0"/>
              </a:rPr>
              <a:t>Year 6: </a:t>
            </a:r>
            <a:r>
              <a:rPr lang="en-GB" sz="1400" dirty="0">
                <a:solidFill>
                  <a:schemeClr val="tx1"/>
                </a:solidFill>
                <a:latin typeface="SassoonCRInfantMedium" panose="02000603020000020003" pitchFamily="2" charset="77"/>
              </a:rPr>
              <a:t>(6C5) </a:t>
            </a:r>
            <a:r>
              <a:rPr lang="en-GB" sz="1400" u="sng" dirty="0">
                <a:latin typeface="SassoonCRInfantMedium" panose="02000603020000020003" pitchFamily="2" charset="77"/>
                <a:hlinkClick r:id="rId4"/>
              </a:rPr>
              <a:t>Identify common factors, common multiples and prime numbers</a:t>
            </a:r>
            <a:endParaRPr lang="en-GB" sz="1400" dirty="0">
              <a:latin typeface="SassoonCRInfantMedium" panose="02000603020000020003" pitchFamily="2" charset="77"/>
            </a:endParaRPr>
          </a:p>
          <a:p>
            <a:pPr lvl="0" defTabSz="457200">
              <a:lnSpc>
                <a:spcPct val="100000"/>
              </a:lnSpc>
              <a:spcAft>
                <a:spcPts val="0"/>
              </a:spcAft>
              <a:buClrTx/>
              <a:buSzTx/>
              <a:tabLst/>
              <a:defRPr/>
            </a:pPr>
            <a:endParaRPr lang="en-GB" sz="1400" u="sng" dirty="0">
              <a:solidFill>
                <a:prstClr val="black"/>
              </a:solidFill>
              <a:latin typeface="SassoonCRInfantMedium" panose="02000603020000020003" pitchFamily="2" charset="0"/>
            </a:endParaRPr>
          </a:p>
          <a:p>
            <a:pPr lvl="0" defTabSz="457200">
              <a:lnSpc>
                <a:spcPct val="100000"/>
              </a:lnSpc>
              <a:spcAft>
                <a:spcPts val="0"/>
              </a:spcAft>
              <a:buClrTx/>
              <a:buSzTx/>
              <a:tabLst/>
              <a:defRPr/>
            </a:pPr>
            <a:endParaRPr lang="en-GB" sz="1400" u="sng" dirty="0">
              <a:solidFill>
                <a:prstClr val="black"/>
              </a:solidFill>
              <a:latin typeface="SassoonCRInfantMedium" panose="02000603020000020003" pitchFamily="2" charset="0"/>
            </a:endParaRPr>
          </a:p>
          <a:p>
            <a:pPr>
              <a:defRPr/>
            </a:pPr>
            <a:r>
              <a:rPr lang="en-GB" dirty="0">
                <a:solidFill>
                  <a:prstClr val="black"/>
                </a:solidFill>
                <a:latin typeface="SassoonCRInfantMedium" panose="02000603020000020003" pitchFamily="2" charset="0"/>
                <a:hlinkClick r:id="rId5"/>
              </a:rPr>
              <a:t>More resources</a:t>
            </a:r>
            <a:r>
              <a:rPr lang="en-GB" dirty="0">
                <a:solidFill>
                  <a:prstClr val="black"/>
                </a:solidFill>
                <a:latin typeface="SassoonCRInfantMedium" panose="02000603020000020003" pitchFamily="2" charset="0"/>
              </a:rPr>
              <a:t> which follow the same small steps as White Rose.</a:t>
            </a:r>
          </a:p>
          <a:p>
            <a:pPr lvl="0" defTabSz="457200">
              <a:lnSpc>
                <a:spcPct val="100000"/>
              </a:lnSpc>
              <a:spcAft>
                <a:spcPts val="0"/>
              </a:spcAft>
              <a:buClrTx/>
              <a:buSzTx/>
              <a:tabLst/>
              <a:defRPr/>
            </a:pPr>
            <a:endParaRPr lang="en-GB" sz="1400" dirty="0">
              <a:solidFill>
                <a:prstClr val="black"/>
              </a:solidFill>
              <a:latin typeface="SassoonCRInfantMedium" panose="02000603020000020003" pitchFamily="2" charset="0"/>
            </a:endParaRPr>
          </a:p>
          <a:p>
            <a:pPr lvl="0" defTabSz="457200">
              <a:lnSpc>
                <a:spcPct val="100000"/>
              </a:lnSpc>
              <a:spcAft>
                <a:spcPts val="0"/>
              </a:spcAft>
              <a:buClrTx/>
              <a:buSzTx/>
              <a:tabLst/>
              <a:defRPr/>
            </a:pPr>
            <a:endParaRPr lang="en-GB" sz="1400" dirty="0">
              <a:solidFill>
                <a:prstClr val="black"/>
              </a:solidFill>
              <a:latin typeface="SassoonCRInfantMedium" panose="02000603020000020003" pitchFamily="2" charset="0"/>
            </a:endParaRPr>
          </a:p>
          <a:p>
            <a:pPr lvl="0">
              <a:defRPr/>
            </a:pPr>
            <a:r>
              <a:rPr lang="en-GB" dirty="0">
                <a:solidFill>
                  <a:prstClr val="black"/>
                </a:solidFill>
                <a:latin typeface="SassoonCRInfantMedium" panose="02000603020000020003" pitchFamily="2" charset="0"/>
              </a:rPr>
              <a:t>Did you like this resource? Don’t forget to </a:t>
            </a:r>
            <a:r>
              <a:rPr lang="en-GB" dirty="0">
                <a:solidFill>
                  <a:prstClr val="black"/>
                </a:solidFill>
                <a:latin typeface="SassoonCRInfantMedium" panose="02000603020000020003" pitchFamily="2" charset="0"/>
                <a:hlinkClick r:id="rId6"/>
              </a:rPr>
              <a:t>review</a:t>
            </a:r>
            <a:r>
              <a:rPr lang="en-GB" dirty="0">
                <a:solidFill>
                  <a:prstClr val="black"/>
                </a:solidFill>
                <a:latin typeface="SassoonCRInfantMedium" panose="02000603020000020003" pitchFamily="2" charset="0"/>
              </a:rPr>
              <a:t> it on our website.</a:t>
            </a:r>
          </a:p>
        </p:txBody>
      </p:sp>
    </p:spTree>
    <p:extLst>
      <p:ext uri="{BB962C8B-B14F-4D97-AF65-F5344CB8AC3E}">
        <p14:creationId xmlns:p14="http://schemas.microsoft.com/office/powerpoint/2010/main" val="26374812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xmlns=""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xmlns=""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2000" u="sng" dirty="0">
                <a:solidFill>
                  <a:srgbClr val="E7E6E6">
                    <a:lumMod val="50000"/>
                  </a:srgbClr>
                </a:solidFill>
                <a:latin typeface="SassoonCRInfantMedium" panose="02000603020000020003" pitchFamily="2" charset="0"/>
              </a:rPr>
              <a:t>Year 6 – Autumn Block 2 – Four Operations</a:t>
            </a:r>
            <a:r>
              <a:rPr lang="en-GB" sz="2000" dirty="0">
                <a:solidFill>
                  <a:schemeClr val="bg2">
                    <a:lumMod val="50000"/>
                  </a:schemeClr>
                </a:solidFill>
                <a:latin typeface="SassoonCRInfantMedium" panose="02000603020000020003" pitchFamily="2" charset="0"/>
              </a:rPr>
              <a:t/>
            </a:r>
            <a:br>
              <a:rPr lang="en-GB" sz="2000" dirty="0">
                <a:solidFill>
                  <a:schemeClr val="bg2">
                    <a:lumMod val="50000"/>
                  </a:schemeClr>
                </a:solidFill>
                <a:latin typeface="SassoonCRInfantMedium" panose="02000603020000020003" pitchFamily="2" charset="0"/>
              </a:rPr>
            </a:br>
            <a:endParaRPr lang="en-GB" sz="2000" dirty="0">
              <a:solidFill>
                <a:schemeClr val="bg2">
                  <a:lumMod val="50000"/>
                </a:schemeClr>
              </a:solidFill>
              <a:latin typeface="SassoonCRInfantMedium" panose="02000603020000020003" pitchFamily="2" charset="0"/>
            </a:endParaRPr>
          </a:p>
          <a:p>
            <a:pPr lvl="0" algn="ctr"/>
            <a:endParaRPr lang="en-GB" sz="4400" dirty="0">
              <a:solidFill>
                <a:schemeClr val="bg2">
                  <a:lumMod val="50000"/>
                </a:schemeClr>
              </a:solidFill>
              <a:latin typeface="SassoonCRInfantMedium" panose="02000603020000020003" pitchFamily="2" charset="0"/>
            </a:endParaRPr>
          </a:p>
          <a:p>
            <a:pPr lvl="0" algn="ctr"/>
            <a:endParaRPr lang="en-GB" sz="4400" dirty="0">
              <a:solidFill>
                <a:schemeClr val="bg2">
                  <a:lumMod val="50000"/>
                </a:schemeClr>
              </a:solidFill>
              <a:latin typeface="SassoonCRInfantMedium" panose="02000603020000020003" pitchFamily="2" charset="0"/>
            </a:endParaRPr>
          </a:p>
          <a:p>
            <a:pPr lvl="0" algn="ctr"/>
            <a:r>
              <a:rPr lang="en-GB" sz="5400" dirty="0">
                <a:solidFill>
                  <a:schemeClr val="bg2">
                    <a:lumMod val="25000"/>
                  </a:schemeClr>
                </a:solidFill>
                <a:latin typeface="SassoonCRInfantMedium" panose="02000603020000020003" pitchFamily="2" charset="0"/>
              </a:rPr>
              <a:t>Step 9: </a:t>
            </a:r>
            <a:r>
              <a:rPr lang="en-GB" sz="5400">
                <a:solidFill>
                  <a:schemeClr val="bg2">
                    <a:lumMod val="25000"/>
                  </a:schemeClr>
                </a:solidFill>
                <a:latin typeface="SassoonCRInfantMedium" panose="02000603020000020003" pitchFamily="2" charset="0"/>
              </a:rPr>
              <a:t>Common Factors</a:t>
            </a:r>
            <a:endParaRPr lang="en-GB" sz="5400" dirty="0">
              <a:solidFill>
                <a:schemeClr val="bg2">
                  <a:lumMod val="25000"/>
                </a:schemeClr>
              </a:solidFill>
              <a:latin typeface="SassoonCRInfantMedium" panose="02000603020000020003" pitchFamily="2" charset="0"/>
            </a:endParaRPr>
          </a:p>
        </p:txBody>
      </p:sp>
    </p:spTree>
    <p:extLst>
      <p:ext uri="{BB962C8B-B14F-4D97-AF65-F5344CB8AC3E}">
        <p14:creationId xmlns:p14="http://schemas.microsoft.com/office/powerpoint/2010/main" val="38559005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xmlns=""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xmlns=""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Introduction</a:t>
            </a:r>
          </a:p>
          <a:p>
            <a:pPr algn="ctr"/>
            <a:endParaRPr lang="en-GB" sz="2000" u="sng" dirty="0">
              <a:solidFill>
                <a:schemeClr val="bg2">
                  <a:lumMod val="50000"/>
                </a:schemeClr>
              </a:solidFill>
              <a:latin typeface="SassoonCRInfantMedium" panose="02000603020000020003" pitchFamily="2" charset="0"/>
            </a:endParaRPr>
          </a:p>
          <a:p>
            <a:pPr marL="88900" algn="ctr"/>
            <a:r>
              <a:rPr lang="en-GB" sz="2400" dirty="0">
                <a:solidFill>
                  <a:schemeClr val="tx1"/>
                </a:solidFill>
                <a:latin typeface="SassoonCRInfantMedium" panose="02000603020000020003" pitchFamily="2" charset="0"/>
              </a:rPr>
              <a:t>Find the common factors of 28 and 36.</a:t>
            </a:r>
          </a:p>
          <a:p>
            <a:pPr marL="88900" algn="ctr"/>
            <a:endParaRPr lang="en-GB" sz="2400" dirty="0">
              <a:solidFill>
                <a:srgbClr val="FF0000"/>
              </a:solidFill>
              <a:latin typeface="SassoonCRInfantMedium" panose="02000603020000020003" pitchFamily="2" charset="0"/>
            </a:endParaRPr>
          </a:p>
          <a:p>
            <a:pPr marL="88900" algn="ctr"/>
            <a:endParaRPr lang="en-GB" sz="2400" dirty="0">
              <a:solidFill>
                <a:srgbClr val="FF0000"/>
              </a:solidFill>
              <a:latin typeface="SassoonCRInfantMedium" panose="02000603020000020003" pitchFamily="2" charset="0"/>
            </a:endParaRPr>
          </a:p>
          <a:p>
            <a:pPr marL="88900" algn="ctr"/>
            <a:endParaRPr lang="en-GB" sz="2400" dirty="0">
              <a:solidFill>
                <a:srgbClr val="FF0000"/>
              </a:solidFill>
              <a:latin typeface="SassoonCRInfantMedium" panose="02000603020000020003" pitchFamily="2" charset="0"/>
            </a:endParaRPr>
          </a:p>
          <a:p>
            <a:pPr marL="88900" algn="ctr"/>
            <a:endParaRPr lang="en-GB" sz="2400" dirty="0">
              <a:solidFill>
                <a:srgbClr val="FF0000"/>
              </a:solidFill>
              <a:latin typeface="SassoonCRInfantMedium" panose="02000603020000020003" pitchFamily="2" charset="0"/>
            </a:endParaRPr>
          </a:p>
          <a:p>
            <a:pPr marL="88900" algn="ctr"/>
            <a:endParaRPr lang="en-GB" sz="2400" dirty="0">
              <a:solidFill>
                <a:srgbClr val="FF0000"/>
              </a:solidFill>
              <a:latin typeface="SassoonCRInfantMedium" panose="02000603020000020003" pitchFamily="2" charset="0"/>
            </a:endParaRPr>
          </a:p>
          <a:p>
            <a:pPr marL="88900" algn="ctr"/>
            <a:endParaRPr lang="en-GB" sz="2400" dirty="0">
              <a:solidFill>
                <a:srgbClr val="FF0000"/>
              </a:solidFill>
              <a:latin typeface="SassoonCRInfantMedium" panose="02000603020000020003" pitchFamily="2" charset="0"/>
            </a:endParaRPr>
          </a:p>
          <a:p>
            <a:pPr marL="88900" algn="ctr"/>
            <a:endParaRPr lang="en-GB" sz="2400" dirty="0">
              <a:solidFill>
                <a:schemeClr val="tx1"/>
              </a:solidFill>
              <a:latin typeface="SassoonCRInfantMedium" panose="02000603020000020003" pitchFamily="2" charset="0"/>
            </a:endParaRPr>
          </a:p>
          <a:p>
            <a:pPr marL="88900" algn="ctr"/>
            <a:r>
              <a:rPr lang="en-GB" sz="2400" dirty="0">
                <a:solidFill>
                  <a:schemeClr val="tx1"/>
                </a:solidFill>
                <a:latin typeface="SassoonCRInfantMedium" panose="02000603020000020003" pitchFamily="2" charset="0"/>
              </a:rPr>
              <a:t>What happens when two numbers have no prime factors in common?</a:t>
            </a:r>
          </a:p>
          <a:p>
            <a:pPr marL="88900" algn="ctr"/>
            <a:r>
              <a:rPr lang="en-GB" sz="2400" dirty="0">
                <a:solidFill>
                  <a:schemeClr val="tx1"/>
                </a:solidFill>
                <a:latin typeface="SassoonCRInfantMedium" panose="02000603020000020003" pitchFamily="2" charset="0"/>
              </a:rPr>
              <a:t/>
            </a:r>
            <a:br>
              <a:rPr lang="en-GB" sz="2400" dirty="0">
                <a:solidFill>
                  <a:schemeClr val="tx1"/>
                </a:solidFill>
                <a:latin typeface="SassoonCRInfantMedium" panose="02000603020000020003" pitchFamily="2" charset="0"/>
              </a:rPr>
            </a:br>
            <a:endParaRPr lang="en-GB" sz="2400" dirty="0">
              <a:solidFill>
                <a:schemeClr val="bg2">
                  <a:lumMod val="25000"/>
                </a:schemeClr>
              </a:solidFill>
              <a:latin typeface="SassoonCRInfantMedium" panose="02000603020000020003" pitchFamily="2" charset="0"/>
            </a:endParaRPr>
          </a:p>
        </p:txBody>
      </p:sp>
    </p:spTree>
    <p:extLst>
      <p:ext uri="{BB962C8B-B14F-4D97-AF65-F5344CB8AC3E}">
        <p14:creationId xmlns:p14="http://schemas.microsoft.com/office/powerpoint/2010/main" val="24235111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xmlns=""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xmlns=""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Introduction</a:t>
            </a:r>
          </a:p>
          <a:p>
            <a:pPr algn="ctr"/>
            <a:endParaRPr lang="en-GB" sz="2000" u="sng" dirty="0">
              <a:solidFill>
                <a:schemeClr val="bg2">
                  <a:lumMod val="50000"/>
                </a:schemeClr>
              </a:solidFill>
              <a:latin typeface="SassoonCRInfantMedium" panose="02000603020000020003" pitchFamily="2" charset="0"/>
            </a:endParaRPr>
          </a:p>
          <a:p>
            <a:pPr marL="88900" algn="ctr"/>
            <a:r>
              <a:rPr lang="en-GB" sz="2400" dirty="0">
                <a:solidFill>
                  <a:schemeClr val="tx1"/>
                </a:solidFill>
                <a:latin typeface="SassoonCRInfantMedium" panose="02000603020000020003" pitchFamily="2" charset="0"/>
              </a:rPr>
              <a:t>Find the common factors of 28 and 36.</a:t>
            </a:r>
          </a:p>
          <a:p>
            <a:pPr marL="88900" algn="ctr"/>
            <a:endParaRPr lang="en-GB" sz="2400" dirty="0">
              <a:solidFill>
                <a:srgbClr val="FF0000"/>
              </a:solidFill>
              <a:latin typeface="SassoonCRInfantMedium" panose="02000603020000020003" pitchFamily="2" charset="0"/>
            </a:endParaRPr>
          </a:p>
          <a:p>
            <a:pPr marL="88900" algn="ctr"/>
            <a:r>
              <a:rPr lang="en-GB" sz="2400" dirty="0">
                <a:solidFill>
                  <a:srgbClr val="FF0000"/>
                </a:solidFill>
                <a:latin typeface="SassoonCRInfantMedium" panose="02000603020000020003" pitchFamily="2" charset="0"/>
              </a:rPr>
              <a:t>28: 1, 2, 4, 7, 14, 28</a:t>
            </a:r>
          </a:p>
          <a:p>
            <a:pPr marL="88900" algn="ctr"/>
            <a:endParaRPr lang="en-GB" sz="2400" dirty="0">
              <a:solidFill>
                <a:srgbClr val="FF0000"/>
              </a:solidFill>
              <a:latin typeface="SassoonCRInfantMedium" panose="02000603020000020003" pitchFamily="2" charset="0"/>
            </a:endParaRPr>
          </a:p>
          <a:p>
            <a:pPr marL="88900" algn="ctr"/>
            <a:r>
              <a:rPr lang="en-GB" sz="2400" dirty="0">
                <a:solidFill>
                  <a:srgbClr val="FF0000"/>
                </a:solidFill>
                <a:latin typeface="SassoonCRInfantMedium" panose="02000603020000020003" pitchFamily="2" charset="0"/>
              </a:rPr>
              <a:t>36: 1, 2, 3, 4, 6, 9, 12, 18, 36</a:t>
            </a:r>
          </a:p>
          <a:p>
            <a:pPr marL="88900" algn="ctr"/>
            <a:endParaRPr lang="en-GB" sz="2400" dirty="0">
              <a:solidFill>
                <a:srgbClr val="FF0000"/>
              </a:solidFill>
              <a:latin typeface="SassoonCRInfantMedium" panose="02000603020000020003" pitchFamily="2" charset="0"/>
            </a:endParaRPr>
          </a:p>
          <a:p>
            <a:pPr marL="88900" algn="ctr"/>
            <a:r>
              <a:rPr lang="en-GB" sz="2400" dirty="0">
                <a:solidFill>
                  <a:srgbClr val="FF0000"/>
                </a:solidFill>
                <a:latin typeface="SassoonCRInfantMedium" panose="02000603020000020003" pitchFamily="2" charset="0"/>
              </a:rPr>
              <a:t>The common factors of 28 and 36 are 1, 2 and 4</a:t>
            </a:r>
          </a:p>
          <a:p>
            <a:pPr marL="88900" algn="ctr"/>
            <a:endParaRPr lang="en-GB" sz="2400" dirty="0">
              <a:solidFill>
                <a:schemeClr val="tx1"/>
              </a:solidFill>
              <a:latin typeface="SassoonCRInfantMedium" panose="02000603020000020003" pitchFamily="2" charset="0"/>
            </a:endParaRPr>
          </a:p>
          <a:p>
            <a:pPr marL="88900" algn="ctr"/>
            <a:r>
              <a:rPr lang="en-GB" sz="2400" dirty="0">
                <a:solidFill>
                  <a:schemeClr val="tx1"/>
                </a:solidFill>
                <a:latin typeface="SassoonCRInfantMedium" panose="02000603020000020003" pitchFamily="2" charset="0"/>
              </a:rPr>
              <a:t>What happens when two numbers have no prime factors in common?</a:t>
            </a:r>
          </a:p>
          <a:p>
            <a:pPr marL="88900" algn="ctr"/>
            <a:r>
              <a:rPr lang="en-GB" sz="2400" dirty="0">
                <a:solidFill>
                  <a:schemeClr val="tx1"/>
                </a:solidFill>
                <a:latin typeface="SassoonCRInfantMedium" panose="02000603020000020003" pitchFamily="2" charset="0"/>
              </a:rPr>
              <a:t/>
            </a:r>
            <a:br>
              <a:rPr lang="en-GB" sz="2400" dirty="0">
                <a:solidFill>
                  <a:schemeClr val="tx1"/>
                </a:solidFill>
                <a:latin typeface="SassoonCRInfantMedium" panose="02000603020000020003" pitchFamily="2" charset="0"/>
              </a:rPr>
            </a:br>
            <a:r>
              <a:rPr lang="en-GB" sz="2400" dirty="0">
                <a:solidFill>
                  <a:srgbClr val="FF0000"/>
                </a:solidFill>
                <a:latin typeface="SassoonCRInfantMedium" panose="02000603020000020003" pitchFamily="2" charset="0"/>
              </a:rPr>
              <a:t>Their greatest common factor is 1.</a:t>
            </a:r>
          </a:p>
          <a:p>
            <a:pPr marL="431800" indent="-342900" algn="ctr">
              <a:buFont typeface="Arial" panose="020B0604020202020204" pitchFamily="34" charset="0"/>
              <a:buChar char="•"/>
            </a:pPr>
            <a:endParaRPr lang="en-GB" sz="2400" dirty="0">
              <a:solidFill>
                <a:schemeClr val="bg2">
                  <a:lumMod val="25000"/>
                </a:schemeClr>
              </a:solidFill>
              <a:latin typeface="SassoonCRInfantMedium" panose="02000603020000020003" pitchFamily="2" charset="0"/>
            </a:endParaRPr>
          </a:p>
        </p:txBody>
      </p:sp>
    </p:spTree>
    <p:extLst>
      <p:ext uri="{BB962C8B-B14F-4D97-AF65-F5344CB8AC3E}">
        <p14:creationId xmlns:p14="http://schemas.microsoft.com/office/powerpoint/2010/main" val="25146093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xmlns=""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xmlns=""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1</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77"/>
              </a:rPr>
              <a:t>Tick the factors of each number to find common factors </a:t>
            </a:r>
          </a:p>
          <a:p>
            <a:pPr algn="ctr"/>
            <a:r>
              <a:rPr lang="en-GB" sz="2400" dirty="0">
                <a:solidFill>
                  <a:schemeClr val="tx1"/>
                </a:solidFill>
                <a:latin typeface="SassoonCRInfantMedium" panose="02000603020000020003" pitchFamily="2" charset="77"/>
              </a:rPr>
              <a:t>of 30 and 60.</a:t>
            </a:r>
          </a:p>
          <a:p>
            <a:pPr algn="ctr"/>
            <a:endParaRPr lang="en-GB" sz="2400" dirty="0">
              <a:solidFill>
                <a:schemeClr val="tx1"/>
              </a:solidFill>
              <a:latin typeface="SassoonCRInfantMedium" panose="02000603020000020003" pitchFamily="2" charset="77"/>
            </a:endParaRPr>
          </a:p>
          <a:p>
            <a:pPr algn="ctr"/>
            <a:endParaRPr lang="en-GB" sz="2400" dirty="0">
              <a:solidFill>
                <a:schemeClr val="tx1"/>
              </a:solidFill>
              <a:latin typeface="SassoonCRInfantMedium" panose="02000603020000020003" pitchFamily="2" charset="77"/>
            </a:endParaRPr>
          </a:p>
          <a:p>
            <a:pPr algn="ctr"/>
            <a:endParaRPr lang="en-GB" sz="2400" dirty="0">
              <a:solidFill>
                <a:schemeClr val="tx1"/>
              </a:solidFill>
              <a:latin typeface="SassoonCRInfantMedium" panose="02000603020000020003" pitchFamily="2" charset="77"/>
            </a:endParaRPr>
          </a:p>
          <a:p>
            <a:pPr algn="ctr"/>
            <a:endParaRPr lang="en-GB" sz="2400" dirty="0">
              <a:solidFill>
                <a:schemeClr val="tx1"/>
              </a:solidFill>
              <a:latin typeface="SassoonCRInfantMedium" panose="02000603020000020003" pitchFamily="2" charset="77"/>
            </a:endParaRPr>
          </a:p>
          <a:p>
            <a:pPr algn="ctr"/>
            <a:endParaRPr lang="en-GB" sz="2400" dirty="0">
              <a:solidFill>
                <a:schemeClr val="tx1"/>
              </a:solidFill>
              <a:latin typeface="SassoonCRInfantMedium" panose="02000603020000020003" pitchFamily="2" charset="77"/>
            </a:endParaRPr>
          </a:p>
          <a:p>
            <a:pPr algn="ctr"/>
            <a:endParaRPr lang="en-GB" sz="2400" dirty="0">
              <a:solidFill>
                <a:schemeClr val="tx1"/>
              </a:solidFill>
              <a:latin typeface="SassoonCRInfantMedium" panose="02000603020000020003" pitchFamily="2" charset="77"/>
            </a:endParaRPr>
          </a:p>
          <a:p>
            <a:pPr algn="ctr"/>
            <a:endParaRPr lang="en-GB" sz="2400" dirty="0">
              <a:solidFill>
                <a:schemeClr val="tx1"/>
              </a:solidFill>
              <a:latin typeface="SassoonCRInfantMedium" panose="02000603020000020003" pitchFamily="2" charset="77"/>
            </a:endParaRPr>
          </a:p>
          <a:p>
            <a:pPr algn="ctr"/>
            <a:endParaRPr lang="en-GB" sz="2400" dirty="0">
              <a:solidFill>
                <a:schemeClr val="tx1"/>
              </a:solidFill>
              <a:latin typeface="SassoonCRInfantMedium" panose="02000603020000020003" pitchFamily="2" charset="77"/>
            </a:endParaRPr>
          </a:p>
          <a:p>
            <a:pPr algn="ctr"/>
            <a:endParaRPr lang="en-GB" sz="2400" dirty="0">
              <a:solidFill>
                <a:schemeClr val="tx1"/>
              </a:solidFill>
              <a:latin typeface="SassoonCRInfantMedium" panose="02000603020000020003" pitchFamily="2" charset="77"/>
            </a:endParaRPr>
          </a:p>
          <a:p>
            <a:pPr algn="ctr"/>
            <a:endParaRPr lang="en-GB" sz="2400" dirty="0">
              <a:solidFill>
                <a:schemeClr val="tx1"/>
              </a:solidFill>
              <a:latin typeface="SassoonCRInfantMedium" panose="02000603020000020003" pitchFamily="2" charset="77"/>
            </a:endParaRPr>
          </a:p>
          <a:p>
            <a:pPr algn="ctr"/>
            <a:endParaRPr lang="en-GB" sz="2400" dirty="0">
              <a:solidFill>
                <a:schemeClr val="tx1"/>
              </a:solidFill>
              <a:latin typeface="SassoonCRInfantMedium" panose="02000603020000020003" pitchFamily="2" charset="77"/>
            </a:endParaRPr>
          </a:p>
          <a:p>
            <a:pPr algn="ctr"/>
            <a:endParaRPr lang="en-GB" sz="2400" dirty="0">
              <a:solidFill>
                <a:srgbClr val="FF0000"/>
              </a:solidFill>
              <a:latin typeface="SassoonCRInfantMedium" panose="02000603020000020003" pitchFamily="2" charset="77"/>
            </a:endParaRPr>
          </a:p>
          <a:p>
            <a:pPr algn="ctr"/>
            <a:endParaRPr lang="en-GB" sz="2400" dirty="0">
              <a:solidFill>
                <a:schemeClr val="tx1"/>
              </a:solidFill>
              <a:latin typeface="SassoonCRInfantMedium" panose="02000603020000020003" pitchFamily="2" charset="77"/>
            </a:endParaRPr>
          </a:p>
        </p:txBody>
      </p:sp>
      <p:graphicFrame>
        <p:nvGraphicFramePr>
          <p:cNvPr id="10" name="Table 9">
            <a:extLst>
              <a:ext uri="{FF2B5EF4-FFF2-40B4-BE49-F238E27FC236}">
                <a16:creationId xmlns:a16="http://schemas.microsoft.com/office/drawing/2014/main" xmlns="" id="{EB0FAED5-C399-441B-858D-C89922E1F943}"/>
              </a:ext>
            </a:extLst>
          </p:cNvPr>
          <p:cNvGraphicFramePr>
            <a:graphicFrameLocks noGrp="1"/>
          </p:cNvGraphicFramePr>
          <p:nvPr>
            <p:extLst>
              <p:ext uri="{D42A27DB-BD31-4B8C-83A1-F6EECF244321}">
                <p14:modId xmlns:p14="http://schemas.microsoft.com/office/powerpoint/2010/main" val="3051205942"/>
              </p:ext>
            </p:extLst>
          </p:nvPr>
        </p:nvGraphicFramePr>
        <p:xfrm>
          <a:off x="2202577" y="2093042"/>
          <a:ext cx="4738845" cy="3255705"/>
        </p:xfrm>
        <a:graphic>
          <a:graphicData uri="http://schemas.openxmlformats.org/drawingml/2006/table">
            <a:tbl>
              <a:tblPr firstRow="1" bandRow="1">
                <a:tableStyleId>{5940675A-B579-460E-94D1-54222C63F5DA}</a:tableStyleId>
              </a:tblPr>
              <a:tblGrid>
                <a:gridCol w="1579615">
                  <a:extLst>
                    <a:ext uri="{9D8B030D-6E8A-4147-A177-3AD203B41FA5}">
                      <a16:colId xmlns:a16="http://schemas.microsoft.com/office/drawing/2014/main" xmlns="" val="2221437957"/>
                    </a:ext>
                  </a:extLst>
                </a:gridCol>
                <a:gridCol w="1579615">
                  <a:extLst>
                    <a:ext uri="{9D8B030D-6E8A-4147-A177-3AD203B41FA5}">
                      <a16:colId xmlns:a16="http://schemas.microsoft.com/office/drawing/2014/main" xmlns="" val="1626947987"/>
                    </a:ext>
                  </a:extLst>
                </a:gridCol>
                <a:gridCol w="1579615">
                  <a:extLst>
                    <a:ext uri="{9D8B030D-6E8A-4147-A177-3AD203B41FA5}">
                      <a16:colId xmlns:a16="http://schemas.microsoft.com/office/drawing/2014/main" xmlns="" val="285433151"/>
                    </a:ext>
                  </a:extLst>
                </a:gridCol>
              </a:tblGrid>
              <a:tr h="651141">
                <a:tc>
                  <a:txBody>
                    <a:bodyPr/>
                    <a:lstStyle/>
                    <a:p>
                      <a:pPr algn="ctr"/>
                      <a:endParaRPr lang="en-US" sz="3500" dirty="0">
                        <a:latin typeface="SassoonCRInfantMedium" panose="02000603020000020003" pitchFamily="2" charset="77"/>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algn="ctr"/>
                      <a:r>
                        <a:rPr lang="en-US" sz="3500" dirty="0">
                          <a:latin typeface="SassoonCRInfantMedium" panose="02000603020000020003" pitchFamily="2" charset="77"/>
                        </a:rPr>
                        <a:t>30</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algn="ctr"/>
                      <a:r>
                        <a:rPr lang="en-US" sz="3500" dirty="0">
                          <a:latin typeface="SassoonCRInfantMedium" panose="02000603020000020003" pitchFamily="2" charset="77"/>
                        </a:rPr>
                        <a:t>60</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40000"/>
                        <a:lumOff val="60000"/>
                      </a:schemeClr>
                    </a:solidFill>
                  </a:tcPr>
                </a:tc>
                <a:extLst>
                  <a:ext uri="{0D108BD9-81ED-4DB2-BD59-A6C34878D82A}">
                    <a16:rowId xmlns:a16="http://schemas.microsoft.com/office/drawing/2014/main" xmlns="" val="588146789"/>
                  </a:ext>
                </a:extLst>
              </a:tr>
              <a:tr h="651141">
                <a:tc>
                  <a:txBody>
                    <a:bodyPr/>
                    <a:lstStyle/>
                    <a:p>
                      <a:pPr algn="ctr"/>
                      <a:r>
                        <a:rPr lang="en-US" sz="3500" dirty="0">
                          <a:latin typeface="SassoonCRInfantMedium" panose="02000603020000020003" pitchFamily="2" charset="77"/>
                        </a:rPr>
                        <a:t>2</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US" sz="3500" b="0" dirty="0">
                        <a:solidFill>
                          <a:srgbClr val="FF0000"/>
                        </a:solidFill>
                        <a:latin typeface="SassoonCRInfantMedium" panose="02000603020000020003" pitchFamily="2" charset="77"/>
                      </a:endParaRPr>
                    </a:p>
                  </a:txBody>
                  <a:tcPr marL="0" marR="0" marT="0" marB="0" anchor="ctr">
                    <a:lnL w="28575"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US" sz="3500" b="0" dirty="0">
                        <a:solidFill>
                          <a:srgbClr val="FF0000"/>
                        </a:solidFill>
                        <a:latin typeface="SassoonCRInfantMedium" panose="02000603020000020003" pitchFamily="2" charset="77"/>
                      </a:endParaRP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2682178085"/>
                  </a:ext>
                </a:extLst>
              </a:tr>
              <a:tr h="651141">
                <a:tc>
                  <a:txBody>
                    <a:bodyPr/>
                    <a:lstStyle/>
                    <a:p>
                      <a:pPr algn="ctr"/>
                      <a:r>
                        <a:rPr lang="en-US" sz="3500" dirty="0">
                          <a:latin typeface="SassoonCRInfantMedium" panose="02000603020000020003" pitchFamily="2" charset="77"/>
                        </a:rPr>
                        <a:t>5</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US" sz="3500" b="0" dirty="0">
                        <a:solidFill>
                          <a:srgbClr val="FF0000"/>
                        </a:solidFill>
                        <a:latin typeface="SassoonCRInfantMedium" panose="02000603020000020003" pitchFamily="2" charset="77"/>
                      </a:endParaRPr>
                    </a:p>
                  </a:txBody>
                  <a:tcPr marL="0" marR="0" marT="0" marB="0" anchor="ctr">
                    <a:lnL w="28575"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US" sz="3500" b="0" dirty="0">
                        <a:solidFill>
                          <a:srgbClr val="FF0000"/>
                        </a:solidFill>
                        <a:latin typeface="SassoonCRInfantMedium" panose="02000603020000020003" pitchFamily="2" charset="77"/>
                      </a:endParaRP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1059217490"/>
                  </a:ext>
                </a:extLst>
              </a:tr>
              <a:tr h="651141">
                <a:tc>
                  <a:txBody>
                    <a:bodyPr/>
                    <a:lstStyle/>
                    <a:p>
                      <a:pPr algn="ctr"/>
                      <a:r>
                        <a:rPr lang="en-US" sz="3500" dirty="0">
                          <a:latin typeface="SassoonCRInfantMedium" panose="02000603020000020003" pitchFamily="2" charset="77"/>
                        </a:rPr>
                        <a:t>10</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US" sz="3500" b="0" dirty="0">
                        <a:solidFill>
                          <a:srgbClr val="FF0000"/>
                        </a:solidFill>
                        <a:latin typeface="SassoonCRInfantMedium" panose="02000603020000020003" pitchFamily="2" charset="77"/>
                      </a:endParaRPr>
                    </a:p>
                  </a:txBody>
                  <a:tcPr marL="0" marR="0" marT="0" marB="0" anchor="ctr">
                    <a:lnL w="28575"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US" sz="3500" b="0" dirty="0">
                        <a:solidFill>
                          <a:srgbClr val="FF0000"/>
                        </a:solidFill>
                        <a:latin typeface="SassoonCRInfantMedium" panose="02000603020000020003" pitchFamily="2" charset="77"/>
                      </a:endParaRP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379183518"/>
                  </a:ext>
                </a:extLst>
              </a:tr>
              <a:tr h="651141">
                <a:tc>
                  <a:txBody>
                    <a:bodyPr/>
                    <a:lstStyle/>
                    <a:p>
                      <a:pPr algn="ctr"/>
                      <a:r>
                        <a:rPr lang="en-US" sz="3500" dirty="0">
                          <a:latin typeface="SassoonCRInfantMedium" panose="02000603020000020003" pitchFamily="2" charset="77"/>
                        </a:rPr>
                        <a:t>15</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US" sz="3500" b="0" dirty="0">
                        <a:solidFill>
                          <a:srgbClr val="FF0000"/>
                        </a:solidFill>
                        <a:latin typeface="SassoonCRInfantMedium" panose="02000603020000020003" pitchFamily="2" charset="77"/>
                      </a:endParaRPr>
                    </a:p>
                  </a:txBody>
                  <a:tcPr marL="0" marR="0" marT="0" marB="0" anchor="ctr">
                    <a:lnL w="28575"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US" sz="3500" b="0" dirty="0">
                        <a:solidFill>
                          <a:srgbClr val="FF0000"/>
                        </a:solidFill>
                        <a:latin typeface="SassoonCRInfantMedium" panose="02000603020000020003" pitchFamily="2" charset="77"/>
                      </a:endParaRP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3436708617"/>
                  </a:ext>
                </a:extLst>
              </a:tr>
            </a:tbl>
          </a:graphicData>
        </a:graphic>
      </p:graphicFrame>
    </p:spTree>
    <p:extLst>
      <p:ext uri="{BB962C8B-B14F-4D97-AF65-F5344CB8AC3E}">
        <p14:creationId xmlns:p14="http://schemas.microsoft.com/office/powerpoint/2010/main" val="369170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xmlns=""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xmlns=""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1</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77"/>
              </a:rPr>
              <a:t>Tick the factors of each number to find common factors </a:t>
            </a:r>
          </a:p>
          <a:p>
            <a:pPr algn="ctr"/>
            <a:r>
              <a:rPr lang="en-GB" sz="2400" dirty="0">
                <a:solidFill>
                  <a:schemeClr val="tx1"/>
                </a:solidFill>
                <a:latin typeface="SassoonCRInfantMedium" panose="02000603020000020003" pitchFamily="2" charset="77"/>
              </a:rPr>
              <a:t>of 30 and 60.</a:t>
            </a:r>
          </a:p>
          <a:p>
            <a:pPr algn="ctr"/>
            <a:endParaRPr lang="en-GB" sz="2400" dirty="0">
              <a:solidFill>
                <a:schemeClr val="tx1"/>
              </a:solidFill>
              <a:latin typeface="SassoonCRInfantMedium" panose="02000603020000020003" pitchFamily="2" charset="77"/>
            </a:endParaRPr>
          </a:p>
          <a:p>
            <a:pPr algn="ctr"/>
            <a:endParaRPr lang="en-GB" sz="2400" dirty="0">
              <a:solidFill>
                <a:schemeClr val="tx1"/>
              </a:solidFill>
              <a:latin typeface="SassoonCRInfantMedium" panose="02000603020000020003" pitchFamily="2" charset="77"/>
            </a:endParaRPr>
          </a:p>
          <a:p>
            <a:pPr algn="ctr"/>
            <a:endParaRPr lang="en-GB" sz="2400" dirty="0">
              <a:solidFill>
                <a:schemeClr val="tx1"/>
              </a:solidFill>
              <a:latin typeface="SassoonCRInfantMedium" panose="02000603020000020003" pitchFamily="2" charset="77"/>
            </a:endParaRPr>
          </a:p>
          <a:p>
            <a:pPr algn="ctr"/>
            <a:endParaRPr lang="en-GB" sz="2400" dirty="0">
              <a:solidFill>
                <a:schemeClr val="tx1"/>
              </a:solidFill>
              <a:latin typeface="SassoonCRInfantMedium" panose="02000603020000020003" pitchFamily="2" charset="77"/>
            </a:endParaRPr>
          </a:p>
          <a:p>
            <a:pPr algn="ctr"/>
            <a:endParaRPr lang="en-GB" sz="2400" dirty="0">
              <a:solidFill>
                <a:schemeClr val="tx1"/>
              </a:solidFill>
              <a:latin typeface="SassoonCRInfantMedium" panose="02000603020000020003" pitchFamily="2" charset="77"/>
            </a:endParaRPr>
          </a:p>
          <a:p>
            <a:pPr algn="ctr"/>
            <a:endParaRPr lang="en-GB" sz="2400" dirty="0">
              <a:solidFill>
                <a:schemeClr val="tx1"/>
              </a:solidFill>
              <a:latin typeface="SassoonCRInfantMedium" panose="02000603020000020003" pitchFamily="2" charset="77"/>
            </a:endParaRPr>
          </a:p>
          <a:p>
            <a:pPr algn="ctr"/>
            <a:endParaRPr lang="en-GB" sz="2400" dirty="0">
              <a:solidFill>
                <a:schemeClr val="tx1"/>
              </a:solidFill>
              <a:latin typeface="SassoonCRInfantMedium" panose="02000603020000020003" pitchFamily="2" charset="77"/>
            </a:endParaRPr>
          </a:p>
          <a:p>
            <a:pPr algn="ctr"/>
            <a:endParaRPr lang="en-GB" sz="2400" dirty="0">
              <a:solidFill>
                <a:schemeClr val="tx1"/>
              </a:solidFill>
              <a:latin typeface="SassoonCRInfantMedium" panose="02000603020000020003" pitchFamily="2" charset="77"/>
            </a:endParaRPr>
          </a:p>
          <a:p>
            <a:pPr algn="ctr"/>
            <a:endParaRPr lang="en-GB" sz="2400" dirty="0">
              <a:solidFill>
                <a:schemeClr val="tx1"/>
              </a:solidFill>
              <a:latin typeface="SassoonCRInfantMedium" panose="02000603020000020003" pitchFamily="2" charset="77"/>
            </a:endParaRPr>
          </a:p>
          <a:p>
            <a:pPr algn="ctr"/>
            <a:endParaRPr lang="en-GB" sz="2400" dirty="0">
              <a:solidFill>
                <a:schemeClr val="tx1"/>
              </a:solidFill>
              <a:latin typeface="SassoonCRInfantMedium" panose="02000603020000020003" pitchFamily="2" charset="77"/>
            </a:endParaRPr>
          </a:p>
          <a:p>
            <a:pPr algn="ctr"/>
            <a:endParaRPr lang="en-GB" sz="2400" dirty="0">
              <a:solidFill>
                <a:schemeClr val="tx1"/>
              </a:solidFill>
              <a:latin typeface="SassoonCRInfantMedium" panose="02000603020000020003" pitchFamily="2" charset="77"/>
            </a:endParaRPr>
          </a:p>
          <a:p>
            <a:pPr algn="ctr"/>
            <a:r>
              <a:rPr lang="en-GB" sz="2400" dirty="0">
                <a:solidFill>
                  <a:srgbClr val="FF0000"/>
                </a:solidFill>
                <a:latin typeface="SassoonCRInfantMedium" panose="02000603020000020003" pitchFamily="2" charset="77"/>
              </a:rPr>
              <a:t>They are all common factors of 30 and 60.</a:t>
            </a:r>
          </a:p>
          <a:p>
            <a:pPr algn="ctr"/>
            <a:endParaRPr lang="en-GB" sz="2400" dirty="0">
              <a:solidFill>
                <a:schemeClr val="tx1"/>
              </a:solidFill>
              <a:latin typeface="SassoonCRInfantMedium" panose="02000603020000020003" pitchFamily="2" charset="77"/>
            </a:endParaRPr>
          </a:p>
        </p:txBody>
      </p:sp>
      <p:graphicFrame>
        <p:nvGraphicFramePr>
          <p:cNvPr id="10" name="Table 9">
            <a:extLst>
              <a:ext uri="{FF2B5EF4-FFF2-40B4-BE49-F238E27FC236}">
                <a16:creationId xmlns:a16="http://schemas.microsoft.com/office/drawing/2014/main" xmlns="" id="{EB0FAED5-C399-441B-858D-C89922E1F943}"/>
              </a:ext>
            </a:extLst>
          </p:cNvPr>
          <p:cNvGraphicFramePr>
            <a:graphicFrameLocks noGrp="1"/>
          </p:cNvGraphicFramePr>
          <p:nvPr>
            <p:extLst/>
          </p:nvPr>
        </p:nvGraphicFramePr>
        <p:xfrm>
          <a:off x="2202577" y="2093042"/>
          <a:ext cx="4738845" cy="3255705"/>
        </p:xfrm>
        <a:graphic>
          <a:graphicData uri="http://schemas.openxmlformats.org/drawingml/2006/table">
            <a:tbl>
              <a:tblPr firstRow="1" bandRow="1">
                <a:tableStyleId>{5940675A-B579-460E-94D1-54222C63F5DA}</a:tableStyleId>
              </a:tblPr>
              <a:tblGrid>
                <a:gridCol w="1579615">
                  <a:extLst>
                    <a:ext uri="{9D8B030D-6E8A-4147-A177-3AD203B41FA5}">
                      <a16:colId xmlns:a16="http://schemas.microsoft.com/office/drawing/2014/main" xmlns="" val="2221437957"/>
                    </a:ext>
                  </a:extLst>
                </a:gridCol>
                <a:gridCol w="1579615">
                  <a:extLst>
                    <a:ext uri="{9D8B030D-6E8A-4147-A177-3AD203B41FA5}">
                      <a16:colId xmlns:a16="http://schemas.microsoft.com/office/drawing/2014/main" xmlns="" val="1626947987"/>
                    </a:ext>
                  </a:extLst>
                </a:gridCol>
                <a:gridCol w="1579615">
                  <a:extLst>
                    <a:ext uri="{9D8B030D-6E8A-4147-A177-3AD203B41FA5}">
                      <a16:colId xmlns:a16="http://schemas.microsoft.com/office/drawing/2014/main" xmlns="" val="285433151"/>
                    </a:ext>
                  </a:extLst>
                </a:gridCol>
              </a:tblGrid>
              <a:tr h="651141">
                <a:tc>
                  <a:txBody>
                    <a:bodyPr/>
                    <a:lstStyle/>
                    <a:p>
                      <a:pPr algn="ctr"/>
                      <a:endParaRPr lang="en-US" sz="3500" dirty="0">
                        <a:latin typeface="SassoonCRInfantMedium" panose="02000603020000020003" pitchFamily="2" charset="77"/>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algn="ctr"/>
                      <a:r>
                        <a:rPr lang="en-US" sz="3500" dirty="0">
                          <a:latin typeface="SassoonCRInfantMedium" panose="02000603020000020003" pitchFamily="2" charset="77"/>
                        </a:rPr>
                        <a:t>30</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algn="ctr"/>
                      <a:r>
                        <a:rPr lang="en-US" sz="3500" dirty="0">
                          <a:latin typeface="SassoonCRInfantMedium" panose="02000603020000020003" pitchFamily="2" charset="77"/>
                        </a:rPr>
                        <a:t>60</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40000"/>
                        <a:lumOff val="60000"/>
                      </a:schemeClr>
                    </a:solidFill>
                  </a:tcPr>
                </a:tc>
                <a:extLst>
                  <a:ext uri="{0D108BD9-81ED-4DB2-BD59-A6C34878D82A}">
                    <a16:rowId xmlns:a16="http://schemas.microsoft.com/office/drawing/2014/main" xmlns="" val="588146789"/>
                  </a:ext>
                </a:extLst>
              </a:tr>
              <a:tr h="651141">
                <a:tc>
                  <a:txBody>
                    <a:bodyPr/>
                    <a:lstStyle/>
                    <a:p>
                      <a:pPr algn="ctr"/>
                      <a:r>
                        <a:rPr lang="en-US" sz="3500" dirty="0">
                          <a:latin typeface="SassoonCRInfantMedium" panose="02000603020000020003" pitchFamily="2" charset="77"/>
                        </a:rPr>
                        <a:t>2</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0000"/>
                          </a:solidFill>
                          <a:effectLst/>
                          <a:uLnTx/>
                          <a:uFillTx/>
                          <a:latin typeface="SassoonCRInfantMedium" panose="02000603020000020003" pitchFamily="2" charset="77"/>
                          <a:ea typeface="+mn-ea"/>
                          <a:cs typeface="+mn-cs"/>
                          <a:sym typeface="Wingdings" panose="05000000000000000000" pitchFamily="2" charset="2"/>
                        </a:rPr>
                        <a:t></a:t>
                      </a:r>
                      <a:endParaRPr lang="en-US" sz="4800" b="1" dirty="0">
                        <a:solidFill>
                          <a:srgbClr val="FF0000"/>
                        </a:solidFill>
                        <a:latin typeface="SassoonCRInfantMedium" panose="02000603020000020003" pitchFamily="2" charset="77"/>
                      </a:endParaRPr>
                    </a:p>
                  </a:txBody>
                  <a:tcPr marL="0" marR="0" marT="0" marB="0" anchor="ctr">
                    <a:lnL w="28575"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srgbClr val="FF0000"/>
                          </a:solidFill>
                          <a:effectLst/>
                          <a:uLnTx/>
                          <a:uFillTx/>
                          <a:latin typeface="SassoonCRInfantMedium" panose="02000603020000020003" pitchFamily="2" charset="77"/>
                          <a:ea typeface="+mn-ea"/>
                          <a:cs typeface="+mn-cs"/>
                          <a:sym typeface="Wingdings" panose="05000000000000000000" pitchFamily="2" charset="2"/>
                        </a:rPr>
                        <a:t></a:t>
                      </a:r>
                      <a:endParaRPr lang="en-US" sz="4800" b="1" dirty="0">
                        <a:solidFill>
                          <a:srgbClr val="FF0000"/>
                        </a:solidFill>
                        <a:latin typeface="SassoonCRInfantMedium" panose="02000603020000020003" pitchFamily="2" charset="77"/>
                      </a:endParaRP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2682178085"/>
                  </a:ext>
                </a:extLst>
              </a:tr>
              <a:tr h="651141">
                <a:tc>
                  <a:txBody>
                    <a:bodyPr/>
                    <a:lstStyle/>
                    <a:p>
                      <a:pPr algn="ctr"/>
                      <a:r>
                        <a:rPr lang="en-US" sz="3500" dirty="0">
                          <a:latin typeface="SassoonCRInfantMedium" panose="02000603020000020003" pitchFamily="2" charset="77"/>
                        </a:rPr>
                        <a:t>5</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0000"/>
                          </a:solidFill>
                          <a:effectLst/>
                          <a:uLnTx/>
                          <a:uFillTx/>
                          <a:latin typeface="SassoonCRInfantMedium" panose="02000603020000020003" pitchFamily="2" charset="77"/>
                          <a:ea typeface="+mn-ea"/>
                          <a:cs typeface="+mn-cs"/>
                          <a:sym typeface="Wingdings" panose="05000000000000000000" pitchFamily="2" charset="2"/>
                        </a:rPr>
                        <a:t></a:t>
                      </a:r>
                      <a:endParaRPr lang="en-US" sz="4800" b="1" dirty="0">
                        <a:solidFill>
                          <a:srgbClr val="FF0000"/>
                        </a:solidFill>
                        <a:latin typeface="SassoonCRInfantMedium" panose="02000603020000020003" pitchFamily="2" charset="77"/>
                      </a:endParaRPr>
                    </a:p>
                  </a:txBody>
                  <a:tcPr marL="0" marR="0" marT="0" marB="0" anchor="ctr">
                    <a:lnL w="28575"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0000"/>
                          </a:solidFill>
                          <a:effectLst/>
                          <a:uLnTx/>
                          <a:uFillTx/>
                          <a:latin typeface="SassoonCRInfantMedium" panose="02000603020000020003" pitchFamily="2" charset="77"/>
                          <a:ea typeface="+mn-ea"/>
                          <a:cs typeface="+mn-cs"/>
                          <a:sym typeface="Wingdings" panose="05000000000000000000" pitchFamily="2" charset="2"/>
                        </a:rPr>
                        <a:t></a:t>
                      </a:r>
                      <a:endParaRPr lang="en-US" sz="4800" b="1" dirty="0">
                        <a:solidFill>
                          <a:srgbClr val="FF0000"/>
                        </a:solidFill>
                        <a:latin typeface="SassoonCRInfantMedium" panose="02000603020000020003" pitchFamily="2" charset="77"/>
                      </a:endParaRP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1059217490"/>
                  </a:ext>
                </a:extLst>
              </a:tr>
              <a:tr h="651141">
                <a:tc>
                  <a:txBody>
                    <a:bodyPr/>
                    <a:lstStyle/>
                    <a:p>
                      <a:pPr algn="ctr"/>
                      <a:r>
                        <a:rPr lang="en-US" sz="3500" dirty="0">
                          <a:latin typeface="SassoonCRInfantMedium" panose="02000603020000020003" pitchFamily="2" charset="77"/>
                        </a:rPr>
                        <a:t>10</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srgbClr val="FF0000"/>
                          </a:solidFill>
                          <a:effectLst/>
                          <a:uLnTx/>
                          <a:uFillTx/>
                          <a:latin typeface="SassoonCRInfantMedium" panose="02000603020000020003" pitchFamily="2" charset="77"/>
                          <a:ea typeface="+mn-ea"/>
                          <a:cs typeface="+mn-cs"/>
                          <a:sym typeface="Wingdings" panose="05000000000000000000" pitchFamily="2" charset="2"/>
                        </a:rPr>
                        <a:t></a:t>
                      </a:r>
                      <a:endParaRPr lang="en-US" sz="4800" b="1" dirty="0">
                        <a:solidFill>
                          <a:srgbClr val="FF0000"/>
                        </a:solidFill>
                        <a:latin typeface="SassoonCRInfantMedium" panose="02000603020000020003" pitchFamily="2" charset="77"/>
                      </a:endParaRPr>
                    </a:p>
                  </a:txBody>
                  <a:tcPr marL="0" marR="0" marT="0" marB="0" anchor="ctr">
                    <a:lnL w="28575"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0000"/>
                          </a:solidFill>
                          <a:effectLst/>
                          <a:uLnTx/>
                          <a:uFillTx/>
                          <a:latin typeface="SassoonCRInfantMedium" panose="02000603020000020003" pitchFamily="2" charset="77"/>
                          <a:ea typeface="+mn-ea"/>
                          <a:cs typeface="+mn-cs"/>
                          <a:sym typeface="Wingdings" panose="05000000000000000000" pitchFamily="2" charset="2"/>
                        </a:rPr>
                        <a:t></a:t>
                      </a:r>
                      <a:endParaRPr lang="en-US" sz="4800" b="1" dirty="0">
                        <a:solidFill>
                          <a:srgbClr val="FF0000"/>
                        </a:solidFill>
                        <a:latin typeface="SassoonCRInfantMedium" panose="02000603020000020003" pitchFamily="2" charset="77"/>
                      </a:endParaRP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379183518"/>
                  </a:ext>
                </a:extLst>
              </a:tr>
              <a:tr h="651141">
                <a:tc>
                  <a:txBody>
                    <a:bodyPr/>
                    <a:lstStyle/>
                    <a:p>
                      <a:pPr algn="ctr"/>
                      <a:r>
                        <a:rPr lang="en-US" sz="3500" dirty="0">
                          <a:latin typeface="SassoonCRInfantMedium" panose="02000603020000020003" pitchFamily="2" charset="77"/>
                        </a:rPr>
                        <a:t>15</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srgbClr val="FF0000"/>
                          </a:solidFill>
                          <a:effectLst/>
                          <a:uLnTx/>
                          <a:uFillTx/>
                          <a:latin typeface="SassoonCRInfantMedium" panose="02000603020000020003" pitchFamily="2" charset="77"/>
                          <a:ea typeface="+mn-ea"/>
                          <a:cs typeface="+mn-cs"/>
                          <a:sym typeface="Wingdings" panose="05000000000000000000" pitchFamily="2" charset="2"/>
                        </a:rPr>
                        <a:t></a:t>
                      </a:r>
                      <a:endParaRPr lang="en-US" sz="4800" b="1" dirty="0">
                        <a:solidFill>
                          <a:srgbClr val="FF0000"/>
                        </a:solidFill>
                        <a:latin typeface="SassoonCRInfantMedium" panose="02000603020000020003" pitchFamily="2" charset="77"/>
                      </a:endParaRPr>
                    </a:p>
                  </a:txBody>
                  <a:tcPr marL="0" marR="0" marT="0" marB="0" anchor="ctr">
                    <a:lnL w="28575"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0000"/>
                          </a:solidFill>
                          <a:effectLst/>
                          <a:uLnTx/>
                          <a:uFillTx/>
                          <a:latin typeface="SassoonCRInfantMedium" panose="02000603020000020003" pitchFamily="2" charset="77"/>
                          <a:ea typeface="+mn-ea"/>
                          <a:cs typeface="+mn-cs"/>
                          <a:sym typeface="Wingdings" panose="05000000000000000000" pitchFamily="2" charset="2"/>
                        </a:rPr>
                        <a:t></a:t>
                      </a:r>
                      <a:endParaRPr lang="en-US" sz="4800" b="1" dirty="0">
                        <a:solidFill>
                          <a:srgbClr val="FF0000"/>
                        </a:solidFill>
                        <a:latin typeface="SassoonCRInfantMedium" panose="02000603020000020003" pitchFamily="2" charset="77"/>
                      </a:endParaRP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3436708617"/>
                  </a:ext>
                </a:extLst>
              </a:tr>
            </a:tbl>
          </a:graphicData>
        </a:graphic>
      </p:graphicFrame>
    </p:spTree>
    <p:extLst>
      <p:ext uri="{BB962C8B-B14F-4D97-AF65-F5344CB8AC3E}">
        <p14:creationId xmlns:p14="http://schemas.microsoft.com/office/powerpoint/2010/main" val="38141128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xmlns=""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xmlns=""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2</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77"/>
              </a:rPr>
              <a:t>Use the Venn diagram to find common factors of 24 and 38.</a:t>
            </a:r>
          </a:p>
        </p:txBody>
      </p:sp>
      <p:grpSp>
        <p:nvGrpSpPr>
          <p:cNvPr id="2" name="Group 1">
            <a:extLst>
              <a:ext uri="{FF2B5EF4-FFF2-40B4-BE49-F238E27FC236}">
                <a16:creationId xmlns:a16="http://schemas.microsoft.com/office/drawing/2014/main" xmlns="" id="{1D2765C0-69FC-4C7B-935F-5711BC3053B1}"/>
              </a:ext>
            </a:extLst>
          </p:cNvPr>
          <p:cNvGrpSpPr/>
          <p:nvPr/>
        </p:nvGrpSpPr>
        <p:grpSpPr>
          <a:xfrm>
            <a:off x="1659937" y="1780363"/>
            <a:ext cx="5824127" cy="3374245"/>
            <a:chOff x="2271252" y="2271252"/>
            <a:chExt cx="4140548" cy="2398853"/>
          </a:xfrm>
        </p:grpSpPr>
        <p:grpSp>
          <p:nvGrpSpPr>
            <p:cNvPr id="9" name="Group 8">
              <a:extLst>
                <a:ext uri="{FF2B5EF4-FFF2-40B4-BE49-F238E27FC236}">
                  <a16:creationId xmlns:a16="http://schemas.microsoft.com/office/drawing/2014/main" xmlns="" id="{94ECD317-1D9B-46A2-9486-C7F72DCD8FEC}"/>
                </a:ext>
              </a:extLst>
            </p:cNvPr>
            <p:cNvGrpSpPr/>
            <p:nvPr/>
          </p:nvGrpSpPr>
          <p:grpSpPr>
            <a:xfrm>
              <a:off x="2271252" y="2271252"/>
              <a:ext cx="4140548" cy="2398853"/>
              <a:chOff x="3903212" y="3230105"/>
              <a:chExt cx="2508588" cy="1440000"/>
            </a:xfrm>
          </p:grpSpPr>
          <p:sp>
            <p:nvSpPr>
              <p:cNvPr id="11" name="Oval 10">
                <a:extLst>
                  <a:ext uri="{FF2B5EF4-FFF2-40B4-BE49-F238E27FC236}">
                    <a16:creationId xmlns:a16="http://schemas.microsoft.com/office/drawing/2014/main" xmlns="" id="{150026F0-968E-448F-85AA-8914DB17010C}"/>
                  </a:ext>
                </a:extLst>
              </p:cNvPr>
              <p:cNvSpPr>
                <a:spLocks noChangeAspect="1"/>
              </p:cNvSpPr>
              <p:nvPr/>
            </p:nvSpPr>
            <p:spPr>
              <a:xfrm>
                <a:off x="3903212" y="3230105"/>
                <a:ext cx="1440000" cy="1440000"/>
              </a:xfrm>
              <a:prstGeom prst="ellips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8800" dirty="0">
                    <a:solidFill>
                      <a:schemeClr val="accent1">
                        <a:lumMod val="60000"/>
                        <a:lumOff val="40000"/>
                      </a:schemeClr>
                    </a:solidFill>
                    <a:latin typeface="SassoonCRInfantMedium" panose="02000603020000020003" pitchFamily="2" charset="77"/>
                  </a:rPr>
                  <a:t>24</a:t>
                </a:r>
              </a:p>
            </p:txBody>
          </p:sp>
          <p:sp>
            <p:nvSpPr>
              <p:cNvPr id="12" name="Oval 11">
                <a:extLst>
                  <a:ext uri="{FF2B5EF4-FFF2-40B4-BE49-F238E27FC236}">
                    <a16:creationId xmlns:a16="http://schemas.microsoft.com/office/drawing/2014/main" xmlns="" id="{F62694D8-6DC2-4621-BE8E-A6DBFA5F02A2}"/>
                  </a:ext>
                </a:extLst>
              </p:cNvPr>
              <p:cNvSpPr>
                <a:spLocks noChangeAspect="1"/>
              </p:cNvSpPr>
              <p:nvPr/>
            </p:nvSpPr>
            <p:spPr>
              <a:xfrm>
                <a:off x="4971800" y="3230105"/>
                <a:ext cx="1440000" cy="1440000"/>
              </a:xfrm>
              <a:prstGeom prst="ellips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8800" dirty="0">
                    <a:solidFill>
                      <a:schemeClr val="accent1">
                        <a:lumMod val="60000"/>
                        <a:lumOff val="40000"/>
                      </a:schemeClr>
                    </a:solidFill>
                    <a:latin typeface="SassoonCRInfantMedium" panose="02000603020000020003" pitchFamily="2" charset="77"/>
                  </a:rPr>
                  <a:t>38</a:t>
                </a:r>
              </a:p>
            </p:txBody>
          </p:sp>
        </p:grpSp>
        <p:sp>
          <p:nvSpPr>
            <p:cNvPr id="23" name="Oval 22">
              <a:extLst>
                <a:ext uri="{FF2B5EF4-FFF2-40B4-BE49-F238E27FC236}">
                  <a16:creationId xmlns:a16="http://schemas.microsoft.com/office/drawing/2014/main" xmlns="" id="{DB6C7071-5F96-4281-8771-64B4009BC31B}"/>
                </a:ext>
              </a:extLst>
            </p:cNvPr>
            <p:cNvSpPr>
              <a:spLocks noChangeAspect="1"/>
            </p:cNvSpPr>
            <p:nvPr/>
          </p:nvSpPr>
          <p:spPr>
            <a:xfrm>
              <a:off x="2271252" y="2271252"/>
              <a:ext cx="2376791" cy="2398853"/>
            </a:xfrm>
            <a:prstGeom prst="ellipse">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sz="8800" dirty="0">
                <a:solidFill>
                  <a:schemeClr val="bg2">
                    <a:lumMod val="75000"/>
                  </a:schemeClr>
                </a:solidFill>
                <a:latin typeface="SassoonCRInfantMedium" panose="02000603020000020003" pitchFamily="2" charset="77"/>
              </a:endParaRPr>
            </a:p>
          </p:txBody>
        </p:sp>
      </p:grpSp>
    </p:spTree>
    <p:extLst>
      <p:ext uri="{BB962C8B-B14F-4D97-AF65-F5344CB8AC3E}">
        <p14:creationId xmlns:p14="http://schemas.microsoft.com/office/powerpoint/2010/main" val="17226098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xmlns=""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xmlns=""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2</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77"/>
              </a:rPr>
              <a:t>Use the Venn diagram to find common factors of 24 and 38.</a:t>
            </a:r>
          </a:p>
        </p:txBody>
      </p:sp>
      <p:grpSp>
        <p:nvGrpSpPr>
          <p:cNvPr id="2" name="Group 1">
            <a:extLst>
              <a:ext uri="{FF2B5EF4-FFF2-40B4-BE49-F238E27FC236}">
                <a16:creationId xmlns:a16="http://schemas.microsoft.com/office/drawing/2014/main" xmlns="" id="{1D2765C0-69FC-4C7B-935F-5711BC3053B1}"/>
              </a:ext>
            </a:extLst>
          </p:cNvPr>
          <p:cNvGrpSpPr/>
          <p:nvPr/>
        </p:nvGrpSpPr>
        <p:grpSpPr>
          <a:xfrm>
            <a:off x="1659937" y="1780363"/>
            <a:ext cx="5824127" cy="3374245"/>
            <a:chOff x="2271252" y="2271252"/>
            <a:chExt cx="4140548" cy="2398853"/>
          </a:xfrm>
        </p:grpSpPr>
        <p:grpSp>
          <p:nvGrpSpPr>
            <p:cNvPr id="9" name="Group 8">
              <a:extLst>
                <a:ext uri="{FF2B5EF4-FFF2-40B4-BE49-F238E27FC236}">
                  <a16:creationId xmlns:a16="http://schemas.microsoft.com/office/drawing/2014/main" xmlns="" id="{94ECD317-1D9B-46A2-9486-C7F72DCD8FEC}"/>
                </a:ext>
              </a:extLst>
            </p:cNvPr>
            <p:cNvGrpSpPr/>
            <p:nvPr/>
          </p:nvGrpSpPr>
          <p:grpSpPr>
            <a:xfrm>
              <a:off x="2271252" y="2271252"/>
              <a:ext cx="4140548" cy="2398853"/>
              <a:chOff x="3903212" y="3230105"/>
              <a:chExt cx="2508588" cy="1440000"/>
            </a:xfrm>
          </p:grpSpPr>
          <p:sp>
            <p:nvSpPr>
              <p:cNvPr id="11" name="Oval 10">
                <a:extLst>
                  <a:ext uri="{FF2B5EF4-FFF2-40B4-BE49-F238E27FC236}">
                    <a16:creationId xmlns:a16="http://schemas.microsoft.com/office/drawing/2014/main" xmlns="" id="{150026F0-968E-448F-85AA-8914DB17010C}"/>
                  </a:ext>
                </a:extLst>
              </p:cNvPr>
              <p:cNvSpPr>
                <a:spLocks noChangeAspect="1"/>
              </p:cNvSpPr>
              <p:nvPr/>
            </p:nvSpPr>
            <p:spPr>
              <a:xfrm>
                <a:off x="3903212" y="3230105"/>
                <a:ext cx="1440000" cy="1440000"/>
              </a:xfrm>
              <a:prstGeom prst="ellips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8800" dirty="0">
                    <a:solidFill>
                      <a:schemeClr val="accent1">
                        <a:lumMod val="60000"/>
                        <a:lumOff val="40000"/>
                      </a:schemeClr>
                    </a:solidFill>
                    <a:latin typeface="SassoonCRInfantMedium" panose="02000603020000020003" pitchFamily="2" charset="77"/>
                  </a:rPr>
                  <a:t>24</a:t>
                </a:r>
              </a:p>
            </p:txBody>
          </p:sp>
          <p:sp>
            <p:nvSpPr>
              <p:cNvPr id="12" name="Oval 11">
                <a:extLst>
                  <a:ext uri="{FF2B5EF4-FFF2-40B4-BE49-F238E27FC236}">
                    <a16:creationId xmlns:a16="http://schemas.microsoft.com/office/drawing/2014/main" xmlns="" id="{F62694D8-6DC2-4621-BE8E-A6DBFA5F02A2}"/>
                  </a:ext>
                </a:extLst>
              </p:cNvPr>
              <p:cNvSpPr>
                <a:spLocks noChangeAspect="1"/>
              </p:cNvSpPr>
              <p:nvPr/>
            </p:nvSpPr>
            <p:spPr>
              <a:xfrm>
                <a:off x="4971800" y="3230105"/>
                <a:ext cx="1440000" cy="1440000"/>
              </a:xfrm>
              <a:prstGeom prst="ellips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8800" dirty="0">
                    <a:solidFill>
                      <a:schemeClr val="accent1">
                        <a:lumMod val="60000"/>
                        <a:lumOff val="40000"/>
                      </a:schemeClr>
                    </a:solidFill>
                    <a:latin typeface="SassoonCRInfantMedium" panose="02000603020000020003" pitchFamily="2" charset="77"/>
                  </a:rPr>
                  <a:t>38</a:t>
                </a:r>
              </a:p>
            </p:txBody>
          </p:sp>
          <p:sp>
            <p:nvSpPr>
              <p:cNvPr id="13" name="TextBox 12">
                <a:extLst>
                  <a:ext uri="{FF2B5EF4-FFF2-40B4-BE49-F238E27FC236}">
                    <a16:creationId xmlns:a16="http://schemas.microsoft.com/office/drawing/2014/main" xmlns="" id="{64A6B058-D5F0-40D4-BCB8-58D4232C1ACE}"/>
                  </a:ext>
                </a:extLst>
              </p:cNvPr>
              <p:cNvSpPr txBox="1"/>
              <p:nvPr/>
            </p:nvSpPr>
            <p:spPr>
              <a:xfrm>
                <a:off x="4988942" y="3608452"/>
                <a:ext cx="288056" cy="328368"/>
              </a:xfrm>
              <a:prstGeom prst="rect">
                <a:avLst/>
              </a:prstGeom>
              <a:noFill/>
            </p:spPr>
            <p:txBody>
              <a:bodyPr wrap="none" rtlCol="0">
                <a:spAutoFit/>
              </a:bodyPr>
              <a:lstStyle/>
              <a:p>
                <a:r>
                  <a:rPr lang="en-US" sz="4400" dirty="0">
                    <a:solidFill>
                      <a:srgbClr val="FF0000"/>
                    </a:solidFill>
                    <a:latin typeface="SassoonCRInfantMedium" panose="02000603020000020003" pitchFamily="2" charset="77"/>
                  </a:rPr>
                  <a:t>1 </a:t>
                </a:r>
              </a:p>
            </p:txBody>
          </p:sp>
          <p:sp>
            <p:nvSpPr>
              <p:cNvPr id="14" name="TextBox 13">
                <a:extLst>
                  <a:ext uri="{FF2B5EF4-FFF2-40B4-BE49-F238E27FC236}">
                    <a16:creationId xmlns:a16="http://schemas.microsoft.com/office/drawing/2014/main" xmlns="" id="{154E659A-9878-4D7B-AF2D-4FA15C7E9D44}"/>
                  </a:ext>
                </a:extLst>
              </p:cNvPr>
              <p:cNvSpPr txBox="1"/>
              <p:nvPr/>
            </p:nvSpPr>
            <p:spPr>
              <a:xfrm>
                <a:off x="4595183" y="4204159"/>
                <a:ext cx="346054" cy="328368"/>
              </a:xfrm>
              <a:prstGeom prst="rect">
                <a:avLst/>
              </a:prstGeom>
              <a:noFill/>
            </p:spPr>
            <p:txBody>
              <a:bodyPr wrap="none" rtlCol="0">
                <a:spAutoFit/>
              </a:bodyPr>
              <a:lstStyle/>
              <a:p>
                <a:r>
                  <a:rPr lang="en-US" sz="4400" dirty="0">
                    <a:solidFill>
                      <a:srgbClr val="FF0000"/>
                    </a:solidFill>
                    <a:latin typeface="SassoonCRInfantMedium" panose="02000603020000020003" pitchFamily="2" charset="77"/>
                  </a:rPr>
                  <a:t>24</a:t>
                </a:r>
              </a:p>
            </p:txBody>
          </p:sp>
          <p:sp>
            <p:nvSpPr>
              <p:cNvPr id="15" name="TextBox 14">
                <a:extLst>
                  <a:ext uri="{FF2B5EF4-FFF2-40B4-BE49-F238E27FC236}">
                    <a16:creationId xmlns:a16="http://schemas.microsoft.com/office/drawing/2014/main" xmlns="" id="{85229355-1518-4F97-B3B3-8814F311659C}"/>
                  </a:ext>
                </a:extLst>
              </p:cNvPr>
              <p:cNvSpPr txBox="1"/>
              <p:nvPr/>
            </p:nvSpPr>
            <p:spPr>
              <a:xfrm>
                <a:off x="5745001" y="3365285"/>
                <a:ext cx="346054" cy="328368"/>
              </a:xfrm>
              <a:prstGeom prst="rect">
                <a:avLst/>
              </a:prstGeom>
              <a:noFill/>
            </p:spPr>
            <p:txBody>
              <a:bodyPr wrap="none" rtlCol="0">
                <a:spAutoFit/>
              </a:bodyPr>
              <a:lstStyle/>
              <a:p>
                <a:r>
                  <a:rPr lang="en-US" sz="4400" dirty="0">
                    <a:solidFill>
                      <a:srgbClr val="FF0000"/>
                    </a:solidFill>
                    <a:latin typeface="SassoonCRInfantMedium" panose="02000603020000020003" pitchFamily="2" charset="77"/>
                  </a:rPr>
                  <a:t>38</a:t>
                </a:r>
              </a:p>
            </p:txBody>
          </p:sp>
          <p:sp>
            <p:nvSpPr>
              <p:cNvPr id="20" name="TextBox 19">
                <a:extLst>
                  <a:ext uri="{FF2B5EF4-FFF2-40B4-BE49-F238E27FC236}">
                    <a16:creationId xmlns:a16="http://schemas.microsoft.com/office/drawing/2014/main" xmlns="" id="{60FD483F-6BAD-4C15-9CE1-BAE72592872E}"/>
                  </a:ext>
                </a:extLst>
              </p:cNvPr>
              <p:cNvSpPr txBox="1"/>
              <p:nvPr/>
            </p:nvSpPr>
            <p:spPr>
              <a:xfrm>
                <a:off x="5064876" y="3959072"/>
                <a:ext cx="251295" cy="328368"/>
              </a:xfrm>
              <a:prstGeom prst="rect">
                <a:avLst/>
              </a:prstGeom>
              <a:noFill/>
            </p:spPr>
            <p:txBody>
              <a:bodyPr wrap="square" rtlCol="0">
                <a:spAutoFit/>
              </a:bodyPr>
              <a:lstStyle/>
              <a:p>
                <a:r>
                  <a:rPr lang="en-US" sz="4400" dirty="0">
                    <a:solidFill>
                      <a:srgbClr val="FF0000"/>
                    </a:solidFill>
                    <a:latin typeface="SassoonCRInfantMedium" panose="02000603020000020003" pitchFamily="2" charset="77"/>
                  </a:rPr>
                  <a:t>2</a:t>
                </a:r>
              </a:p>
            </p:txBody>
          </p:sp>
          <p:sp>
            <p:nvSpPr>
              <p:cNvPr id="21" name="TextBox 20">
                <a:extLst>
                  <a:ext uri="{FF2B5EF4-FFF2-40B4-BE49-F238E27FC236}">
                    <a16:creationId xmlns:a16="http://schemas.microsoft.com/office/drawing/2014/main" xmlns="" id="{8B5EF664-50E9-42D8-A7C9-1B4278333CF0}"/>
                  </a:ext>
                </a:extLst>
              </p:cNvPr>
              <p:cNvSpPr txBox="1"/>
              <p:nvPr/>
            </p:nvSpPr>
            <p:spPr>
              <a:xfrm>
                <a:off x="4160760" y="4152918"/>
                <a:ext cx="346054" cy="328368"/>
              </a:xfrm>
              <a:prstGeom prst="rect">
                <a:avLst/>
              </a:prstGeom>
              <a:noFill/>
            </p:spPr>
            <p:txBody>
              <a:bodyPr wrap="none" rtlCol="0">
                <a:spAutoFit/>
              </a:bodyPr>
              <a:lstStyle/>
              <a:p>
                <a:r>
                  <a:rPr lang="en-US" sz="4400" dirty="0">
                    <a:solidFill>
                      <a:srgbClr val="FF0000"/>
                    </a:solidFill>
                    <a:latin typeface="SassoonCRInfantMedium" panose="02000603020000020003" pitchFamily="2" charset="77"/>
                  </a:rPr>
                  <a:t>12</a:t>
                </a:r>
              </a:p>
            </p:txBody>
          </p:sp>
          <p:sp>
            <p:nvSpPr>
              <p:cNvPr id="22" name="TextBox 21">
                <a:extLst>
                  <a:ext uri="{FF2B5EF4-FFF2-40B4-BE49-F238E27FC236}">
                    <a16:creationId xmlns:a16="http://schemas.microsoft.com/office/drawing/2014/main" xmlns="" id="{ED518EAD-E586-42E6-B7A9-F82AFD7EB525}"/>
                  </a:ext>
                </a:extLst>
              </p:cNvPr>
              <p:cNvSpPr txBox="1"/>
              <p:nvPr/>
            </p:nvSpPr>
            <p:spPr>
              <a:xfrm>
                <a:off x="5271886" y="3365285"/>
                <a:ext cx="346054" cy="328368"/>
              </a:xfrm>
              <a:prstGeom prst="rect">
                <a:avLst/>
              </a:prstGeom>
              <a:noFill/>
            </p:spPr>
            <p:txBody>
              <a:bodyPr wrap="none" rtlCol="0">
                <a:spAutoFit/>
              </a:bodyPr>
              <a:lstStyle/>
              <a:p>
                <a:r>
                  <a:rPr lang="en-US" sz="4400" dirty="0">
                    <a:solidFill>
                      <a:srgbClr val="FF0000"/>
                    </a:solidFill>
                    <a:latin typeface="SassoonCRInfantMedium" panose="02000603020000020003" pitchFamily="2" charset="77"/>
                  </a:rPr>
                  <a:t>19</a:t>
                </a:r>
              </a:p>
            </p:txBody>
          </p:sp>
        </p:grpSp>
        <p:sp>
          <p:nvSpPr>
            <p:cNvPr id="23" name="Oval 22">
              <a:extLst>
                <a:ext uri="{FF2B5EF4-FFF2-40B4-BE49-F238E27FC236}">
                  <a16:creationId xmlns:a16="http://schemas.microsoft.com/office/drawing/2014/main" xmlns="" id="{DB6C7071-5F96-4281-8771-64B4009BC31B}"/>
                </a:ext>
              </a:extLst>
            </p:cNvPr>
            <p:cNvSpPr>
              <a:spLocks noChangeAspect="1"/>
            </p:cNvSpPr>
            <p:nvPr/>
          </p:nvSpPr>
          <p:spPr>
            <a:xfrm>
              <a:off x="2271252" y="2271252"/>
              <a:ext cx="2376791" cy="2398853"/>
            </a:xfrm>
            <a:prstGeom prst="ellipse">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sz="8800" dirty="0">
                <a:solidFill>
                  <a:schemeClr val="bg2">
                    <a:lumMod val="75000"/>
                  </a:schemeClr>
                </a:solidFill>
                <a:latin typeface="SassoonCRInfantMedium" panose="02000603020000020003" pitchFamily="2" charset="77"/>
              </a:endParaRPr>
            </a:p>
          </p:txBody>
        </p:sp>
      </p:grpSp>
      <p:sp>
        <p:nvSpPr>
          <p:cNvPr id="24" name="TextBox 23">
            <a:extLst>
              <a:ext uri="{FF2B5EF4-FFF2-40B4-BE49-F238E27FC236}">
                <a16:creationId xmlns:a16="http://schemas.microsoft.com/office/drawing/2014/main" xmlns="" id="{808EB71F-8453-4D28-8B2C-E5B3196416EE}"/>
              </a:ext>
            </a:extLst>
          </p:cNvPr>
          <p:cNvSpPr txBox="1"/>
          <p:nvPr/>
        </p:nvSpPr>
        <p:spPr>
          <a:xfrm>
            <a:off x="3705679" y="2097120"/>
            <a:ext cx="494046" cy="769441"/>
          </a:xfrm>
          <a:prstGeom prst="rect">
            <a:avLst/>
          </a:prstGeom>
          <a:noFill/>
        </p:spPr>
        <p:txBody>
          <a:bodyPr wrap="none" rtlCol="0">
            <a:spAutoFit/>
          </a:bodyPr>
          <a:lstStyle/>
          <a:p>
            <a:r>
              <a:rPr lang="en-US" sz="4400" dirty="0">
                <a:solidFill>
                  <a:srgbClr val="FF0000"/>
                </a:solidFill>
                <a:latin typeface="SassoonCRInfantMedium" panose="02000603020000020003" pitchFamily="2" charset="77"/>
              </a:rPr>
              <a:t>8</a:t>
            </a:r>
          </a:p>
        </p:txBody>
      </p:sp>
      <p:sp>
        <p:nvSpPr>
          <p:cNvPr id="25" name="TextBox 24">
            <a:extLst>
              <a:ext uri="{FF2B5EF4-FFF2-40B4-BE49-F238E27FC236}">
                <a16:creationId xmlns:a16="http://schemas.microsoft.com/office/drawing/2014/main" xmlns="" id="{9DFA7FB9-1D65-4F98-ADCA-94ADEE202908}"/>
              </a:ext>
            </a:extLst>
          </p:cNvPr>
          <p:cNvSpPr txBox="1"/>
          <p:nvPr/>
        </p:nvSpPr>
        <p:spPr>
          <a:xfrm>
            <a:off x="2961013" y="2034573"/>
            <a:ext cx="494046" cy="769441"/>
          </a:xfrm>
          <a:prstGeom prst="rect">
            <a:avLst/>
          </a:prstGeom>
          <a:noFill/>
        </p:spPr>
        <p:txBody>
          <a:bodyPr wrap="none" rtlCol="0">
            <a:spAutoFit/>
          </a:bodyPr>
          <a:lstStyle/>
          <a:p>
            <a:r>
              <a:rPr lang="en-US" sz="4400" dirty="0">
                <a:solidFill>
                  <a:srgbClr val="FF0000"/>
                </a:solidFill>
                <a:latin typeface="SassoonCRInfantMedium" panose="02000603020000020003" pitchFamily="2" charset="77"/>
              </a:rPr>
              <a:t>6</a:t>
            </a:r>
          </a:p>
        </p:txBody>
      </p:sp>
      <p:sp>
        <p:nvSpPr>
          <p:cNvPr id="26" name="TextBox 25">
            <a:extLst>
              <a:ext uri="{FF2B5EF4-FFF2-40B4-BE49-F238E27FC236}">
                <a16:creationId xmlns:a16="http://schemas.microsoft.com/office/drawing/2014/main" xmlns="" id="{31820D79-EA77-4EBA-AAF1-A1959E7E576D}"/>
              </a:ext>
            </a:extLst>
          </p:cNvPr>
          <p:cNvSpPr txBox="1"/>
          <p:nvPr/>
        </p:nvSpPr>
        <p:spPr>
          <a:xfrm>
            <a:off x="1939900" y="3293350"/>
            <a:ext cx="494046" cy="769441"/>
          </a:xfrm>
          <a:prstGeom prst="rect">
            <a:avLst/>
          </a:prstGeom>
          <a:noFill/>
        </p:spPr>
        <p:txBody>
          <a:bodyPr wrap="none" rtlCol="0">
            <a:spAutoFit/>
          </a:bodyPr>
          <a:lstStyle/>
          <a:p>
            <a:r>
              <a:rPr lang="en-US" sz="4400" dirty="0">
                <a:solidFill>
                  <a:srgbClr val="FF0000"/>
                </a:solidFill>
                <a:latin typeface="SassoonCRInfantMedium" panose="02000603020000020003" pitchFamily="2" charset="77"/>
              </a:rPr>
              <a:t>3</a:t>
            </a:r>
          </a:p>
        </p:txBody>
      </p:sp>
      <p:sp>
        <p:nvSpPr>
          <p:cNvPr id="27" name="TextBox 26">
            <a:extLst>
              <a:ext uri="{FF2B5EF4-FFF2-40B4-BE49-F238E27FC236}">
                <a16:creationId xmlns:a16="http://schemas.microsoft.com/office/drawing/2014/main" xmlns="" id="{237ECC5E-E3DD-4953-A260-1839D66F3DD9}"/>
              </a:ext>
            </a:extLst>
          </p:cNvPr>
          <p:cNvSpPr txBox="1"/>
          <p:nvPr/>
        </p:nvSpPr>
        <p:spPr>
          <a:xfrm>
            <a:off x="2136004" y="2380261"/>
            <a:ext cx="494046" cy="769441"/>
          </a:xfrm>
          <a:prstGeom prst="rect">
            <a:avLst/>
          </a:prstGeom>
          <a:noFill/>
        </p:spPr>
        <p:txBody>
          <a:bodyPr wrap="none" rtlCol="0">
            <a:spAutoFit/>
          </a:bodyPr>
          <a:lstStyle/>
          <a:p>
            <a:r>
              <a:rPr lang="en-US" sz="4400" dirty="0">
                <a:solidFill>
                  <a:srgbClr val="FF0000"/>
                </a:solidFill>
                <a:latin typeface="SassoonCRInfantMedium" panose="02000603020000020003" pitchFamily="2" charset="77"/>
              </a:rPr>
              <a:t>4</a:t>
            </a:r>
          </a:p>
        </p:txBody>
      </p:sp>
    </p:spTree>
    <p:extLst>
      <p:ext uri="{BB962C8B-B14F-4D97-AF65-F5344CB8AC3E}">
        <p14:creationId xmlns:p14="http://schemas.microsoft.com/office/powerpoint/2010/main" val="36548849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xmlns=""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xmlns=""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3</a:t>
            </a:r>
          </a:p>
          <a:p>
            <a:pPr algn="ctr"/>
            <a:endParaRPr lang="en-GB" sz="2000" u="sng" dirty="0">
              <a:solidFill>
                <a:schemeClr val="bg2">
                  <a:lumMod val="50000"/>
                </a:schemeClr>
              </a:solidFill>
              <a:latin typeface="SassoonCRInfantMedium" panose="02000603020000020003" pitchFamily="2" charset="0"/>
            </a:endParaRPr>
          </a:p>
          <a:p>
            <a:pPr lvl="0" algn="ctr" defTabSz="685800">
              <a:defRPr/>
            </a:pPr>
            <a:r>
              <a:rPr lang="en-GB" sz="2400" dirty="0">
                <a:solidFill>
                  <a:schemeClr val="tx1"/>
                </a:solidFill>
                <a:latin typeface="SassoonCRInfantMedium" panose="02000603020000020003" pitchFamily="2" charset="77"/>
              </a:rPr>
              <a:t>Which of these numbers are common factors of 100 and 50?</a:t>
            </a:r>
          </a:p>
        </p:txBody>
      </p:sp>
      <p:grpSp>
        <p:nvGrpSpPr>
          <p:cNvPr id="27" name="Group 26">
            <a:extLst>
              <a:ext uri="{FF2B5EF4-FFF2-40B4-BE49-F238E27FC236}">
                <a16:creationId xmlns:a16="http://schemas.microsoft.com/office/drawing/2014/main" xmlns="" id="{5DE546D3-B1A7-401A-8B53-9CBE085FA9B1}"/>
              </a:ext>
            </a:extLst>
          </p:cNvPr>
          <p:cNvGrpSpPr/>
          <p:nvPr/>
        </p:nvGrpSpPr>
        <p:grpSpPr>
          <a:xfrm>
            <a:off x="1693361" y="1731700"/>
            <a:ext cx="5757279" cy="3394601"/>
            <a:chOff x="736191" y="735447"/>
            <a:chExt cx="2877647" cy="1696714"/>
          </a:xfrm>
          <a:solidFill>
            <a:schemeClr val="bg1"/>
          </a:solidFill>
        </p:grpSpPr>
        <p:sp>
          <p:nvSpPr>
            <p:cNvPr id="28" name="Rounded Rectangle 1">
              <a:extLst>
                <a:ext uri="{FF2B5EF4-FFF2-40B4-BE49-F238E27FC236}">
                  <a16:creationId xmlns:a16="http://schemas.microsoft.com/office/drawing/2014/main" xmlns="" id="{1DD9F3B9-85CC-495D-9D13-4CD32FE58548}"/>
                </a:ext>
              </a:extLst>
            </p:cNvPr>
            <p:cNvSpPr/>
            <p:nvPr/>
          </p:nvSpPr>
          <p:spPr>
            <a:xfrm>
              <a:off x="736191" y="735447"/>
              <a:ext cx="624548" cy="624548"/>
            </a:xfrm>
            <a:prstGeom prst="roundRect">
              <a:avLst/>
            </a:prstGeom>
            <a:grpFill/>
            <a:ln w="190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6000" dirty="0">
                  <a:solidFill>
                    <a:srgbClr val="00B050"/>
                  </a:solidFill>
                  <a:latin typeface="SassoonCRInfantMedium" panose="02000603020000020003" pitchFamily="2" charset="77"/>
                </a:rPr>
                <a:t>2</a:t>
              </a:r>
            </a:p>
          </p:txBody>
        </p:sp>
        <p:sp>
          <p:nvSpPr>
            <p:cNvPr id="29" name="Rounded Rectangle 44">
              <a:extLst>
                <a:ext uri="{FF2B5EF4-FFF2-40B4-BE49-F238E27FC236}">
                  <a16:creationId xmlns:a16="http://schemas.microsoft.com/office/drawing/2014/main" xmlns="" id="{10728A85-CB93-4766-96E6-AD05A61FDF91}"/>
                </a:ext>
              </a:extLst>
            </p:cNvPr>
            <p:cNvSpPr/>
            <p:nvPr/>
          </p:nvSpPr>
          <p:spPr>
            <a:xfrm>
              <a:off x="736191" y="1807613"/>
              <a:ext cx="624548" cy="624548"/>
            </a:xfrm>
            <a:prstGeom prst="roundRect">
              <a:avLst/>
            </a:prstGeom>
            <a:grpFill/>
            <a:ln w="190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6000" dirty="0">
                  <a:solidFill>
                    <a:srgbClr val="00B050"/>
                  </a:solidFill>
                  <a:latin typeface="SassoonCRInfantMedium" panose="02000603020000020003" pitchFamily="2" charset="77"/>
                </a:rPr>
                <a:t>3</a:t>
              </a:r>
            </a:p>
          </p:txBody>
        </p:sp>
        <p:sp>
          <p:nvSpPr>
            <p:cNvPr id="30" name="Rounded Rectangle 45">
              <a:extLst>
                <a:ext uri="{FF2B5EF4-FFF2-40B4-BE49-F238E27FC236}">
                  <a16:creationId xmlns:a16="http://schemas.microsoft.com/office/drawing/2014/main" xmlns="" id="{47A48230-5A08-4BD2-A1CE-567EEEF53F5E}"/>
                </a:ext>
              </a:extLst>
            </p:cNvPr>
            <p:cNvSpPr/>
            <p:nvPr/>
          </p:nvSpPr>
          <p:spPr>
            <a:xfrm>
              <a:off x="1862740" y="735447"/>
              <a:ext cx="624548" cy="624548"/>
            </a:xfrm>
            <a:prstGeom prst="roundRect">
              <a:avLst/>
            </a:prstGeom>
            <a:grpFill/>
            <a:ln w="190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6000" dirty="0">
                  <a:solidFill>
                    <a:srgbClr val="00B050"/>
                  </a:solidFill>
                  <a:latin typeface="SassoonCRInfantMedium" panose="02000603020000020003" pitchFamily="2" charset="77"/>
                </a:rPr>
                <a:t>5</a:t>
              </a:r>
            </a:p>
          </p:txBody>
        </p:sp>
        <p:sp>
          <p:nvSpPr>
            <p:cNvPr id="31" name="Rounded Rectangle 46">
              <a:extLst>
                <a:ext uri="{FF2B5EF4-FFF2-40B4-BE49-F238E27FC236}">
                  <a16:creationId xmlns:a16="http://schemas.microsoft.com/office/drawing/2014/main" xmlns="" id="{9416B70C-C2DC-42BD-BF5C-AA3ABFFB853C}"/>
                </a:ext>
              </a:extLst>
            </p:cNvPr>
            <p:cNvSpPr/>
            <p:nvPr/>
          </p:nvSpPr>
          <p:spPr>
            <a:xfrm>
              <a:off x="1862740" y="1807607"/>
              <a:ext cx="624548" cy="624548"/>
            </a:xfrm>
            <a:prstGeom prst="roundRect">
              <a:avLst/>
            </a:prstGeom>
            <a:grpFill/>
            <a:ln w="190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6000" dirty="0">
                  <a:solidFill>
                    <a:srgbClr val="00B050"/>
                  </a:solidFill>
                  <a:latin typeface="SassoonCRInfantMedium" panose="02000603020000020003" pitchFamily="2" charset="77"/>
                </a:rPr>
                <a:t>10</a:t>
              </a:r>
            </a:p>
          </p:txBody>
        </p:sp>
        <p:sp>
          <p:nvSpPr>
            <p:cNvPr id="32" name="Rounded Rectangle 47">
              <a:extLst>
                <a:ext uri="{FF2B5EF4-FFF2-40B4-BE49-F238E27FC236}">
                  <a16:creationId xmlns:a16="http://schemas.microsoft.com/office/drawing/2014/main" xmlns="" id="{C14B1089-747A-46BA-AFBD-A4AE6B3D82F9}"/>
                </a:ext>
              </a:extLst>
            </p:cNvPr>
            <p:cNvSpPr/>
            <p:nvPr/>
          </p:nvSpPr>
          <p:spPr>
            <a:xfrm>
              <a:off x="2989290" y="735447"/>
              <a:ext cx="624548" cy="624548"/>
            </a:xfrm>
            <a:prstGeom prst="roundRect">
              <a:avLst/>
            </a:prstGeom>
            <a:grpFill/>
            <a:ln w="190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6000" dirty="0">
                  <a:solidFill>
                    <a:srgbClr val="00B050"/>
                  </a:solidFill>
                  <a:latin typeface="SassoonCRInfantMedium" panose="02000603020000020003" pitchFamily="2" charset="77"/>
                </a:rPr>
                <a:t>4</a:t>
              </a:r>
            </a:p>
          </p:txBody>
        </p:sp>
        <p:sp>
          <p:nvSpPr>
            <p:cNvPr id="33" name="Rounded Rectangle 48">
              <a:extLst>
                <a:ext uri="{FF2B5EF4-FFF2-40B4-BE49-F238E27FC236}">
                  <a16:creationId xmlns:a16="http://schemas.microsoft.com/office/drawing/2014/main" xmlns="" id="{C46EA87D-3482-4066-9497-6645AC41A6CC}"/>
                </a:ext>
              </a:extLst>
            </p:cNvPr>
            <p:cNvSpPr/>
            <p:nvPr/>
          </p:nvSpPr>
          <p:spPr>
            <a:xfrm>
              <a:off x="2989290" y="1807607"/>
              <a:ext cx="624548" cy="624548"/>
            </a:xfrm>
            <a:prstGeom prst="roundRect">
              <a:avLst/>
            </a:prstGeom>
            <a:grpFill/>
            <a:ln w="190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6000" dirty="0">
                  <a:solidFill>
                    <a:srgbClr val="00B050"/>
                  </a:solidFill>
                  <a:latin typeface="SassoonCRInfantMedium" panose="02000603020000020003" pitchFamily="2" charset="77"/>
                </a:rPr>
                <a:t>25</a:t>
              </a:r>
            </a:p>
          </p:txBody>
        </p:sp>
      </p:grpSp>
    </p:spTree>
    <p:extLst>
      <p:ext uri="{BB962C8B-B14F-4D97-AF65-F5344CB8AC3E}">
        <p14:creationId xmlns:p14="http://schemas.microsoft.com/office/powerpoint/2010/main" val="11654819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xmlns=""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xmlns=""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3</a:t>
            </a:r>
          </a:p>
          <a:p>
            <a:pPr algn="ctr"/>
            <a:endParaRPr lang="en-GB" sz="2000" u="sng" dirty="0">
              <a:solidFill>
                <a:schemeClr val="bg2">
                  <a:lumMod val="50000"/>
                </a:schemeClr>
              </a:solidFill>
              <a:latin typeface="SassoonCRInfantMedium" panose="02000603020000020003" pitchFamily="2" charset="0"/>
            </a:endParaRPr>
          </a:p>
          <a:p>
            <a:pPr lvl="0" algn="ctr" defTabSz="685800">
              <a:defRPr/>
            </a:pPr>
            <a:r>
              <a:rPr lang="en-GB" sz="2400" dirty="0">
                <a:solidFill>
                  <a:schemeClr val="tx1"/>
                </a:solidFill>
                <a:latin typeface="SassoonCRInfantMedium" panose="02000603020000020003" pitchFamily="2" charset="77"/>
              </a:rPr>
              <a:t>Which of these numbers are common factors of 100 and 50?</a:t>
            </a:r>
          </a:p>
        </p:txBody>
      </p:sp>
      <p:grpSp>
        <p:nvGrpSpPr>
          <p:cNvPr id="27" name="Group 26">
            <a:extLst>
              <a:ext uri="{FF2B5EF4-FFF2-40B4-BE49-F238E27FC236}">
                <a16:creationId xmlns:a16="http://schemas.microsoft.com/office/drawing/2014/main" xmlns="" id="{5DE546D3-B1A7-401A-8B53-9CBE085FA9B1}"/>
              </a:ext>
            </a:extLst>
          </p:cNvPr>
          <p:cNvGrpSpPr/>
          <p:nvPr/>
        </p:nvGrpSpPr>
        <p:grpSpPr>
          <a:xfrm>
            <a:off x="1693361" y="1731700"/>
            <a:ext cx="5757279" cy="3394601"/>
            <a:chOff x="736191" y="735447"/>
            <a:chExt cx="2877647" cy="1696714"/>
          </a:xfrm>
          <a:solidFill>
            <a:schemeClr val="bg1"/>
          </a:solidFill>
        </p:grpSpPr>
        <p:sp>
          <p:nvSpPr>
            <p:cNvPr id="28" name="Rounded Rectangle 1">
              <a:extLst>
                <a:ext uri="{FF2B5EF4-FFF2-40B4-BE49-F238E27FC236}">
                  <a16:creationId xmlns:a16="http://schemas.microsoft.com/office/drawing/2014/main" xmlns="" id="{1DD9F3B9-85CC-495D-9D13-4CD32FE58548}"/>
                </a:ext>
              </a:extLst>
            </p:cNvPr>
            <p:cNvSpPr/>
            <p:nvPr/>
          </p:nvSpPr>
          <p:spPr>
            <a:xfrm>
              <a:off x="736191" y="735447"/>
              <a:ext cx="624548" cy="624548"/>
            </a:xfrm>
            <a:prstGeom prst="roundRect">
              <a:avLst/>
            </a:prstGeom>
            <a:grp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6000" dirty="0">
                  <a:solidFill>
                    <a:srgbClr val="FF0000"/>
                  </a:solidFill>
                  <a:latin typeface="SassoonCRInfantMedium" panose="02000603020000020003" pitchFamily="2" charset="77"/>
                </a:rPr>
                <a:t>2</a:t>
              </a:r>
            </a:p>
          </p:txBody>
        </p:sp>
        <p:sp>
          <p:nvSpPr>
            <p:cNvPr id="29" name="Rounded Rectangle 44">
              <a:extLst>
                <a:ext uri="{FF2B5EF4-FFF2-40B4-BE49-F238E27FC236}">
                  <a16:creationId xmlns:a16="http://schemas.microsoft.com/office/drawing/2014/main" xmlns="" id="{10728A85-CB93-4766-96E6-AD05A61FDF91}"/>
                </a:ext>
              </a:extLst>
            </p:cNvPr>
            <p:cNvSpPr/>
            <p:nvPr/>
          </p:nvSpPr>
          <p:spPr>
            <a:xfrm>
              <a:off x="736191" y="1807613"/>
              <a:ext cx="624548" cy="624548"/>
            </a:xfrm>
            <a:prstGeom prst="roundRect">
              <a:avLst/>
            </a:prstGeom>
            <a:grp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6000" dirty="0">
                  <a:solidFill>
                    <a:schemeClr val="bg1">
                      <a:lumMod val="65000"/>
                    </a:schemeClr>
                  </a:solidFill>
                  <a:latin typeface="SassoonCRInfantMedium" panose="02000603020000020003" pitchFamily="2" charset="77"/>
                </a:rPr>
                <a:t>3</a:t>
              </a:r>
            </a:p>
          </p:txBody>
        </p:sp>
        <p:sp>
          <p:nvSpPr>
            <p:cNvPr id="30" name="Rounded Rectangle 45">
              <a:extLst>
                <a:ext uri="{FF2B5EF4-FFF2-40B4-BE49-F238E27FC236}">
                  <a16:creationId xmlns:a16="http://schemas.microsoft.com/office/drawing/2014/main" xmlns="" id="{47A48230-5A08-4BD2-A1CE-567EEEF53F5E}"/>
                </a:ext>
              </a:extLst>
            </p:cNvPr>
            <p:cNvSpPr/>
            <p:nvPr/>
          </p:nvSpPr>
          <p:spPr>
            <a:xfrm>
              <a:off x="1862740" y="735447"/>
              <a:ext cx="624548" cy="624548"/>
            </a:xfrm>
            <a:prstGeom prst="roundRect">
              <a:avLst/>
            </a:prstGeom>
            <a:grp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6000" dirty="0">
                  <a:solidFill>
                    <a:srgbClr val="FF0000"/>
                  </a:solidFill>
                  <a:latin typeface="SassoonCRInfantMedium" panose="02000603020000020003" pitchFamily="2" charset="77"/>
                </a:rPr>
                <a:t>5</a:t>
              </a:r>
            </a:p>
          </p:txBody>
        </p:sp>
        <p:sp>
          <p:nvSpPr>
            <p:cNvPr id="31" name="Rounded Rectangle 46">
              <a:extLst>
                <a:ext uri="{FF2B5EF4-FFF2-40B4-BE49-F238E27FC236}">
                  <a16:creationId xmlns:a16="http://schemas.microsoft.com/office/drawing/2014/main" xmlns="" id="{9416B70C-C2DC-42BD-BF5C-AA3ABFFB853C}"/>
                </a:ext>
              </a:extLst>
            </p:cNvPr>
            <p:cNvSpPr/>
            <p:nvPr/>
          </p:nvSpPr>
          <p:spPr>
            <a:xfrm>
              <a:off x="1862740" y="1807607"/>
              <a:ext cx="624548" cy="624548"/>
            </a:xfrm>
            <a:prstGeom prst="roundRect">
              <a:avLst/>
            </a:prstGeom>
            <a:grp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6000" dirty="0">
                  <a:solidFill>
                    <a:srgbClr val="FF0000"/>
                  </a:solidFill>
                  <a:latin typeface="SassoonCRInfantMedium" panose="02000603020000020003" pitchFamily="2" charset="77"/>
                </a:rPr>
                <a:t>10</a:t>
              </a:r>
            </a:p>
          </p:txBody>
        </p:sp>
        <p:sp>
          <p:nvSpPr>
            <p:cNvPr id="32" name="Rounded Rectangle 47">
              <a:extLst>
                <a:ext uri="{FF2B5EF4-FFF2-40B4-BE49-F238E27FC236}">
                  <a16:creationId xmlns:a16="http://schemas.microsoft.com/office/drawing/2014/main" xmlns="" id="{C14B1089-747A-46BA-AFBD-A4AE6B3D82F9}"/>
                </a:ext>
              </a:extLst>
            </p:cNvPr>
            <p:cNvSpPr/>
            <p:nvPr/>
          </p:nvSpPr>
          <p:spPr>
            <a:xfrm>
              <a:off x="2989290" y="735447"/>
              <a:ext cx="624548" cy="624548"/>
            </a:xfrm>
            <a:prstGeom prst="roundRect">
              <a:avLst/>
            </a:prstGeom>
            <a:grp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6000" dirty="0">
                  <a:solidFill>
                    <a:schemeClr val="bg1">
                      <a:lumMod val="65000"/>
                    </a:schemeClr>
                  </a:solidFill>
                  <a:latin typeface="SassoonCRInfantMedium" panose="02000603020000020003" pitchFamily="2" charset="77"/>
                </a:rPr>
                <a:t>4</a:t>
              </a:r>
            </a:p>
          </p:txBody>
        </p:sp>
        <p:sp>
          <p:nvSpPr>
            <p:cNvPr id="33" name="Rounded Rectangle 48">
              <a:extLst>
                <a:ext uri="{FF2B5EF4-FFF2-40B4-BE49-F238E27FC236}">
                  <a16:creationId xmlns:a16="http://schemas.microsoft.com/office/drawing/2014/main" xmlns="" id="{C46EA87D-3482-4066-9497-6645AC41A6CC}"/>
                </a:ext>
              </a:extLst>
            </p:cNvPr>
            <p:cNvSpPr/>
            <p:nvPr/>
          </p:nvSpPr>
          <p:spPr>
            <a:xfrm>
              <a:off x="2989290" y="1807607"/>
              <a:ext cx="624548" cy="624548"/>
            </a:xfrm>
            <a:prstGeom prst="roundRect">
              <a:avLst/>
            </a:prstGeom>
            <a:grp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6000" dirty="0">
                  <a:solidFill>
                    <a:srgbClr val="FF0000"/>
                  </a:solidFill>
                  <a:latin typeface="SassoonCRInfantMedium" panose="02000603020000020003" pitchFamily="2" charset="77"/>
                </a:rPr>
                <a:t>25</a:t>
              </a:r>
            </a:p>
          </p:txBody>
        </p:sp>
      </p:grpSp>
    </p:spTree>
    <p:extLst>
      <p:ext uri="{BB962C8B-B14F-4D97-AF65-F5344CB8AC3E}">
        <p14:creationId xmlns:p14="http://schemas.microsoft.com/office/powerpoint/2010/main" val="2301245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xmlns=""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xmlns=""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4</a:t>
            </a:r>
          </a:p>
          <a:p>
            <a:pPr algn="ctr"/>
            <a:endParaRPr lang="en-GB" sz="2000" u="sng" dirty="0">
              <a:solidFill>
                <a:schemeClr val="bg2">
                  <a:lumMod val="50000"/>
                </a:schemeClr>
              </a:solidFill>
              <a:latin typeface="SassoonCRInfantMedium" panose="02000603020000020003" pitchFamily="2" charset="0"/>
            </a:endParaRPr>
          </a:p>
          <a:p>
            <a:pPr lvl="0" algn="ctr" defTabSz="685800">
              <a:defRPr/>
            </a:pPr>
            <a:r>
              <a:rPr lang="en-GB" sz="2400" dirty="0">
                <a:solidFill>
                  <a:schemeClr val="tx1"/>
                </a:solidFill>
                <a:latin typeface="SassoonCRInfantMedium" panose="02000603020000020003" pitchFamily="2" charset="77"/>
              </a:rPr>
              <a:t>Find 3 common factors of the following numbers.</a:t>
            </a:r>
            <a:endParaRPr lang="en-GB" sz="2400" dirty="0">
              <a:latin typeface="SassoonCRInfantMedium" panose="02000603020000020003" pitchFamily="2" charset="77"/>
            </a:endParaRPr>
          </a:p>
        </p:txBody>
      </p:sp>
      <p:grpSp>
        <p:nvGrpSpPr>
          <p:cNvPr id="14" name="Group 13">
            <a:extLst>
              <a:ext uri="{FF2B5EF4-FFF2-40B4-BE49-F238E27FC236}">
                <a16:creationId xmlns:a16="http://schemas.microsoft.com/office/drawing/2014/main" xmlns="" id="{106B4FA2-7B42-48B9-9B83-640A6D8D0B2C}"/>
              </a:ext>
            </a:extLst>
          </p:cNvPr>
          <p:cNvGrpSpPr/>
          <p:nvPr/>
        </p:nvGrpSpPr>
        <p:grpSpPr>
          <a:xfrm>
            <a:off x="2689076" y="1639581"/>
            <a:ext cx="3765848" cy="3246366"/>
            <a:chOff x="835028" y="7603987"/>
            <a:chExt cx="1753229" cy="1511379"/>
          </a:xfrm>
        </p:grpSpPr>
        <p:sp>
          <p:nvSpPr>
            <p:cNvPr id="15" name="Triangle 13">
              <a:extLst>
                <a:ext uri="{FF2B5EF4-FFF2-40B4-BE49-F238E27FC236}">
                  <a16:creationId xmlns:a16="http://schemas.microsoft.com/office/drawing/2014/main" xmlns="" id="{75F1CF1B-B239-4C04-813F-B546697BF0A4}"/>
                </a:ext>
              </a:extLst>
            </p:cNvPr>
            <p:cNvSpPr/>
            <p:nvPr/>
          </p:nvSpPr>
          <p:spPr>
            <a:xfrm>
              <a:off x="1272516" y="8359663"/>
              <a:ext cx="876615" cy="755703"/>
            </a:xfrm>
            <a:prstGeom prst="triangle">
              <a:avLst/>
            </a:prstGeom>
            <a:solidFill>
              <a:schemeClr val="bg1"/>
            </a:solidFill>
            <a:ln w="190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3600" dirty="0">
                  <a:solidFill>
                    <a:schemeClr val="tx1"/>
                  </a:solidFill>
                  <a:latin typeface="SassoonCRInfantMedium" panose="02000603020000020003" pitchFamily="2" charset="77"/>
                </a:rPr>
                <a:t>132</a:t>
              </a:r>
            </a:p>
          </p:txBody>
        </p:sp>
        <p:sp>
          <p:nvSpPr>
            <p:cNvPr id="20" name="Triangle 67">
              <a:extLst>
                <a:ext uri="{FF2B5EF4-FFF2-40B4-BE49-F238E27FC236}">
                  <a16:creationId xmlns:a16="http://schemas.microsoft.com/office/drawing/2014/main" xmlns="" id="{1636BD99-3D27-44D9-B17B-ECC730800D48}"/>
                </a:ext>
              </a:extLst>
            </p:cNvPr>
            <p:cNvSpPr/>
            <p:nvPr/>
          </p:nvSpPr>
          <p:spPr>
            <a:xfrm>
              <a:off x="835028" y="7603987"/>
              <a:ext cx="876615" cy="755703"/>
            </a:xfrm>
            <a:prstGeom prst="triangle">
              <a:avLst/>
            </a:prstGeom>
            <a:solidFill>
              <a:schemeClr val="bg1"/>
            </a:solidFill>
            <a:ln w="190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3600" dirty="0">
                  <a:solidFill>
                    <a:schemeClr val="tx1"/>
                  </a:solidFill>
                  <a:latin typeface="SassoonCRInfantMedium" panose="02000603020000020003" pitchFamily="2" charset="77"/>
                </a:rPr>
                <a:t>88</a:t>
              </a:r>
            </a:p>
          </p:txBody>
        </p:sp>
        <p:sp>
          <p:nvSpPr>
            <p:cNvPr id="21" name="Triangle 68">
              <a:extLst>
                <a:ext uri="{FF2B5EF4-FFF2-40B4-BE49-F238E27FC236}">
                  <a16:creationId xmlns:a16="http://schemas.microsoft.com/office/drawing/2014/main" xmlns="" id="{02C9BC3B-6B76-4EB1-8533-D4A27E52AA65}"/>
                </a:ext>
              </a:extLst>
            </p:cNvPr>
            <p:cNvSpPr/>
            <p:nvPr/>
          </p:nvSpPr>
          <p:spPr>
            <a:xfrm>
              <a:off x="1711642" y="7603987"/>
              <a:ext cx="876615" cy="755703"/>
            </a:xfrm>
            <a:prstGeom prst="triangle">
              <a:avLst/>
            </a:prstGeom>
            <a:solidFill>
              <a:schemeClr val="bg1"/>
            </a:solidFill>
            <a:ln w="190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3600" dirty="0">
                  <a:solidFill>
                    <a:schemeClr val="tx1"/>
                  </a:solidFill>
                  <a:latin typeface="SassoonCRInfantMedium" panose="02000603020000020003" pitchFamily="2" charset="77"/>
                </a:rPr>
                <a:t>22</a:t>
              </a:r>
            </a:p>
          </p:txBody>
        </p:sp>
      </p:grpSp>
    </p:spTree>
    <p:extLst>
      <p:ext uri="{BB962C8B-B14F-4D97-AF65-F5344CB8AC3E}">
        <p14:creationId xmlns:p14="http://schemas.microsoft.com/office/powerpoint/2010/main" val="25751280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xmlns=""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xmlns=""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4</a:t>
            </a:r>
          </a:p>
          <a:p>
            <a:pPr algn="ctr"/>
            <a:endParaRPr lang="en-GB" sz="2000" u="sng" dirty="0">
              <a:solidFill>
                <a:schemeClr val="bg2">
                  <a:lumMod val="50000"/>
                </a:schemeClr>
              </a:solidFill>
              <a:latin typeface="SassoonCRInfantMedium" panose="02000603020000020003" pitchFamily="2" charset="0"/>
            </a:endParaRPr>
          </a:p>
          <a:p>
            <a:pPr lvl="0" algn="ctr" defTabSz="685800">
              <a:defRPr/>
            </a:pPr>
            <a:r>
              <a:rPr lang="en-GB" sz="2400" dirty="0">
                <a:solidFill>
                  <a:schemeClr val="tx1"/>
                </a:solidFill>
                <a:latin typeface="SassoonCRInfantMedium" panose="02000603020000020003" pitchFamily="2" charset="77"/>
              </a:rPr>
              <a:t>Find 3 common factors of the following numbers.</a:t>
            </a:r>
          </a:p>
          <a:p>
            <a:pPr lvl="0" algn="ctr" defTabSz="685800">
              <a:defRPr/>
            </a:pPr>
            <a:endParaRPr lang="en-GB" sz="2400" dirty="0">
              <a:solidFill>
                <a:schemeClr val="tx1"/>
              </a:solidFill>
              <a:latin typeface="SassoonCRInfantMedium" panose="02000603020000020003" pitchFamily="2" charset="77"/>
            </a:endParaRPr>
          </a:p>
          <a:p>
            <a:pPr lvl="0" algn="ctr" defTabSz="685800">
              <a:defRPr/>
            </a:pPr>
            <a:endParaRPr lang="en-GB" sz="2400" dirty="0">
              <a:solidFill>
                <a:schemeClr val="tx1"/>
              </a:solidFill>
              <a:latin typeface="SassoonCRInfantMedium" panose="02000603020000020003" pitchFamily="2" charset="77"/>
            </a:endParaRPr>
          </a:p>
          <a:p>
            <a:pPr lvl="0" algn="ctr" defTabSz="685800">
              <a:defRPr/>
            </a:pPr>
            <a:endParaRPr lang="en-GB" sz="2400" dirty="0">
              <a:solidFill>
                <a:schemeClr val="tx1"/>
              </a:solidFill>
              <a:latin typeface="SassoonCRInfantMedium" panose="02000603020000020003" pitchFamily="2" charset="77"/>
            </a:endParaRPr>
          </a:p>
          <a:p>
            <a:pPr lvl="0" algn="ctr" defTabSz="685800">
              <a:defRPr/>
            </a:pPr>
            <a:endParaRPr lang="en-GB" sz="2400" dirty="0">
              <a:solidFill>
                <a:schemeClr val="tx1"/>
              </a:solidFill>
              <a:latin typeface="SassoonCRInfantMedium" panose="02000603020000020003" pitchFamily="2" charset="77"/>
            </a:endParaRPr>
          </a:p>
          <a:p>
            <a:pPr lvl="0" algn="ctr" defTabSz="685800">
              <a:defRPr/>
            </a:pPr>
            <a:endParaRPr lang="en-GB" sz="2400" dirty="0">
              <a:solidFill>
                <a:schemeClr val="tx1"/>
              </a:solidFill>
              <a:latin typeface="SassoonCRInfantMedium" panose="02000603020000020003" pitchFamily="2" charset="77"/>
            </a:endParaRPr>
          </a:p>
          <a:p>
            <a:pPr lvl="0" algn="ctr" defTabSz="685800">
              <a:defRPr/>
            </a:pPr>
            <a:endParaRPr lang="en-GB" sz="2400" dirty="0">
              <a:solidFill>
                <a:schemeClr val="tx1"/>
              </a:solidFill>
              <a:latin typeface="SassoonCRInfantMedium" panose="02000603020000020003" pitchFamily="2" charset="77"/>
            </a:endParaRPr>
          </a:p>
          <a:p>
            <a:pPr lvl="0" algn="ctr" defTabSz="685800">
              <a:defRPr/>
            </a:pPr>
            <a:endParaRPr lang="en-GB" sz="2400" dirty="0">
              <a:solidFill>
                <a:schemeClr val="tx1"/>
              </a:solidFill>
              <a:latin typeface="SassoonCRInfantMedium" panose="02000603020000020003" pitchFamily="2" charset="77"/>
            </a:endParaRPr>
          </a:p>
          <a:p>
            <a:pPr lvl="0" algn="ctr" defTabSz="685800">
              <a:defRPr/>
            </a:pPr>
            <a:endParaRPr lang="en-GB" sz="2400" dirty="0">
              <a:solidFill>
                <a:schemeClr val="tx1"/>
              </a:solidFill>
              <a:latin typeface="SassoonCRInfantMedium" panose="02000603020000020003" pitchFamily="2" charset="77"/>
            </a:endParaRPr>
          </a:p>
          <a:p>
            <a:pPr lvl="0" algn="ctr" defTabSz="685800">
              <a:defRPr/>
            </a:pPr>
            <a:endParaRPr lang="en-GB" sz="2400" dirty="0">
              <a:solidFill>
                <a:schemeClr val="tx1"/>
              </a:solidFill>
              <a:latin typeface="SassoonCRInfantMedium" panose="02000603020000020003" pitchFamily="2" charset="77"/>
            </a:endParaRPr>
          </a:p>
          <a:p>
            <a:pPr lvl="0" algn="ctr" defTabSz="685800">
              <a:defRPr/>
            </a:pPr>
            <a:endParaRPr lang="en-GB" sz="2400" dirty="0">
              <a:solidFill>
                <a:schemeClr val="tx1"/>
              </a:solidFill>
              <a:latin typeface="SassoonCRInfantMedium" panose="02000603020000020003" pitchFamily="2" charset="77"/>
            </a:endParaRPr>
          </a:p>
          <a:p>
            <a:pPr lvl="0" algn="ctr" defTabSz="685800">
              <a:defRPr/>
            </a:pPr>
            <a:endParaRPr lang="en-GB" sz="2400" dirty="0">
              <a:solidFill>
                <a:schemeClr val="tx1"/>
              </a:solidFill>
              <a:latin typeface="SassoonCRInfantMedium" panose="02000603020000020003" pitchFamily="2" charset="77"/>
            </a:endParaRPr>
          </a:p>
          <a:p>
            <a:pPr algn="ctr" defTabSz="685800">
              <a:defRPr/>
            </a:pPr>
            <a:r>
              <a:rPr lang="en-GB" sz="2400" dirty="0">
                <a:solidFill>
                  <a:srgbClr val="FF0000"/>
                </a:solidFill>
                <a:latin typeface="SassoonCRInfantMedium" panose="02000603020000020003" pitchFamily="2" charset="77"/>
              </a:rPr>
              <a:t>2, 11 and 22</a:t>
            </a:r>
          </a:p>
        </p:txBody>
      </p:sp>
      <p:grpSp>
        <p:nvGrpSpPr>
          <p:cNvPr id="14" name="Group 13">
            <a:extLst>
              <a:ext uri="{FF2B5EF4-FFF2-40B4-BE49-F238E27FC236}">
                <a16:creationId xmlns:a16="http://schemas.microsoft.com/office/drawing/2014/main" xmlns="" id="{106B4FA2-7B42-48B9-9B83-640A6D8D0B2C}"/>
              </a:ext>
            </a:extLst>
          </p:cNvPr>
          <p:cNvGrpSpPr/>
          <p:nvPr/>
        </p:nvGrpSpPr>
        <p:grpSpPr>
          <a:xfrm>
            <a:off x="2689076" y="1639581"/>
            <a:ext cx="3765848" cy="3246366"/>
            <a:chOff x="835028" y="7603987"/>
            <a:chExt cx="1753229" cy="1511379"/>
          </a:xfrm>
        </p:grpSpPr>
        <p:sp>
          <p:nvSpPr>
            <p:cNvPr id="15" name="Triangle 13">
              <a:extLst>
                <a:ext uri="{FF2B5EF4-FFF2-40B4-BE49-F238E27FC236}">
                  <a16:creationId xmlns:a16="http://schemas.microsoft.com/office/drawing/2014/main" xmlns="" id="{75F1CF1B-B239-4C04-813F-B546697BF0A4}"/>
                </a:ext>
              </a:extLst>
            </p:cNvPr>
            <p:cNvSpPr/>
            <p:nvPr/>
          </p:nvSpPr>
          <p:spPr>
            <a:xfrm>
              <a:off x="1272516" y="8359663"/>
              <a:ext cx="876615" cy="755703"/>
            </a:xfrm>
            <a:prstGeom prst="triangle">
              <a:avLst/>
            </a:prstGeom>
            <a:solidFill>
              <a:schemeClr val="bg1"/>
            </a:solidFill>
            <a:ln w="190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3600" dirty="0">
                  <a:solidFill>
                    <a:schemeClr val="tx1"/>
                  </a:solidFill>
                  <a:latin typeface="SassoonCRInfantMedium" panose="02000603020000020003" pitchFamily="2" charset="77"/>
                </a:rPr>
                <a:t>132</a:t>
              </a:r>
            </a:p>
          </p:txBody>
        </p:sp>
        <p:sp>
          <p:nvSpPr>
            <p:cNvPr id="20" name="Triangle 67">
              <a:extLst>
                <a:ext uri="{FF2B5EF4-FFF2-40B4-BE49-F238E27FC236}">
                  <a16:creationId xmlns:a16="http://schemas.microsoft.com/office/drawing/2014/main" xmlns="" id="{1636BD99-3D27-44D9-B17B-ECC730800D48}"/>
                </a:ext>
              </a:extLst>
            </p:cNvPr>
            <p:cNvSpPr/>
            <p:nvPr/>
          </p:nvSpPr>
          <p:spPr>
            <a:xfrm>
              <a:off x="835028" y="7603987"/>
              <a:ext cx="876615" cy="755703"/>
            </a:xfrm>
            <a:prstGeom prst="triangle">
              <a:avLst/>
            </a:prstGeom>
            <a:solidFill>
              <a:schemeClr val="bg1"/>
            </a:solidFill>
            <a:ln w="190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3600" dirty="0">
                  <a:solidFill>
                    <a:schemeClr val="tx1"/>
                  </a:solidFill>
                  <a:latin typeface="SassoonCRInfantMedium" panose="02000603020000020003" pitchFamily="2" charset="77"/>
                </a:rPr>
                <a:t>88</a:t>
              </a:r>
            </a:p>
          </p:txBody>
        </p:sp>
        <p:sp>
          <p:nvSpPr>
            <p:cNvPr id="21" name="Triangle 68">
              <a:extLst>
                <a:ext uri="{FF2B5EF4-FFF2-40B4-BE49-F238E27FC236}">
                  <a16:creationId xmlns:a16="http://schemas.microsoft.com/office/drawing/2014/main" xmlns="" id="{02C9BC3B-6B76-4EB1-8533-D4A27E52AA65}"/>
                </a:ext>
              </a:extLst>
            </p:cNvPr>
            <p:cNvSpPr/>
            <p:nvPr/>
          </p:nvSpPr>
          <p:spPr>
            <a:xfrm>
              <a:off x="1711642" y="7603987"/>
              <a:ext cx="876615" cy="755703"/>
            </a:xfrm>
            <a:prstGeom prst="triangle">
              <a:avLst/>
            </a:prstGeom>
            <a:solidFill>
              <a:schemeClr val="bg1"/>
            </a:solidFill>
            <a:ln w="190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3600" dirty="0">
                  <a:solidFill>
                    <a:schemeClr val="tx1"/>
                  </a:solidFill>
                  <a:latin typeface="SassoonCRInfantMedium" panose="02000603020000020003" pitchFamily="2" charset="77"/>
                </a:rPr>
                <a:t>22</a:t>
              </a:r>
            </a:p>
          </p:txBody>
        </p:sp>
      </p:grpSp>
    </p:spTree>
    <p:extLst>
      <p:ext uri="{BB962C8B-B14F-4D97-AF65-F5344CB8AC3E}">
        <p14:creationId xmlns:p14="http://schemas.microsoft.com/office/powerpoint/2010/main" val="37653058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xmlns=""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xmlns=""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Reasoning 1</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These numbers have common factors. </a:t>
            </a:r>
          </a:p>
          <a:p>
            <a:pPr algn="ctr"/>
            <a:r>
              <a:rPr lang="en-GB" sz="2400" dirty="0">
                <a:solidFill>
                  <a:schemeClr val="tx1"/>
                </a:solidFill>
                <a:latin typeface="SassoonCRInfantMedium" panose="02000603020000020003" pitchFamily="2" charset="0"/>
              </a:rPr>
              <a:t>Which number is the odd one out?</a:t>
            </a: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r>
              <a:rPr lang="en-GB" sz="2400" dirty="0">
                <a:solidFill>
                  <a:schemeClr val="tx1"/>
                </a:solidFill>
                <a:latin typeface="SassoonCRInfantMedium" panose="02000603020000020003" pitchFamily="2" charset="0"/>
              </a:rPr>
              <a:t>Explain your answer.</a:t>
            </a:r>
          </a:p>
          <a:p>
            <a:endParaRPr lang="en-GB" sz="2000" u="sng" dirty="0">
              <a:solidFill>
                <a:schemeClr val="bg2">
                  <a:lumMod val="50000"/>
                </a:schemeClr>
              </a:solidFill>
              <a:latin typeface="SassoonCRInfantMedium" panose="02000603020000020003" pitchFamily="2" charset="0"/>
            </a:endParaRPr>
          </a:p>
          <a:p>
            <a:pPr lvl="0"/>
            <a:endParaRPr lang="en-GB" sz="2800" dirty="0">
              <a:solidFill>
                <a:srgbClr val="E7E6E6">
                  <a:lumMod val="25000"/>
                </a:srgbClr>
              </a:solidFill>
              <a:latin typeface="SassoonCRInfantMedium" panose="02000603020000020003" pitchFamily="2" charset="0"/>
            </a:endParaRPr>
          </a:p>
        </p:txBody>
      </p:sp>
      <p:grpSp>
        <p:nvGrpSpPr>
          <p:cNvPr id="2" name="Group 1">
            <a:extLst>
              <a:ext uri="{FF2B5EF4-FFF2-40B4-BE49-F238E27FC236}">
                <a16:creationId xmlns:a16="http://schemas.microsoft.com/office/drawing/2014/main" xmlns="" id="{96068666-BD41-495A-8D5D-EE5A771FB9C0}"/>
              </a:ext>
            </a:extLst>
          </p:cNvPr>
          <p:cNvGrpSpPr/>
          <p:nvPr/>
        </p:nvGrpSpPr>
        <p:grpSpPr>
          <a:xfrm>
            <a:off x="2313098" y="1901604"/>
            <a:ext cx="4517805" cy="1659745"/>
            <a:chOff x="2555156" y="2132609"/>
            <a:chExt cx="2744068" cy="1008112"/>
          </a:xfrm>
          <a:solidFill>
            <a:schemeClr val="bg1"/>
          </a:solidFill>
        </p:grpSpPr>
        <p:sp>
          <p:nvSpPr>
            <p:cNvPr id="7" name="Rounded Rectangle 3">
              <a:extLst>
                <a:ext uri="{FF2B5EF4-FFF2-40B4-BE49-F238E27FC236}">
                  <a16:creationId xmlns:a16="http://schemas.microsoft.com/office/drawing/2014/main" xmlns="" id="{0962273B-6252-4E87-8B71-F286CFD55061}"/>
                </a:ext>
              </a:extLst>
            </p:cNvPr>
            <p:cNvSpPr/>
            <p:nvPr/>
          </p:nvSpPr>
          <p:spPr>
            <a:xfrm>
              <a:off x="2555156" y="2132609"/>
              <a:ext cx="727224" cy="1008112"/>
            </a:xfrm>
            <a:prstGeom prst="roundRect">
              <a:avLst/>
            </a:prstGeom>
            <a:grp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4800" dirty="0">
                  <a:solidFill>
                    <a:schemeClr val="tx1"/>
                  </a:solidFill>
                  <a:latin typeface="SassoonCRInfantMedium" panose="02000603020000020003" pitchFamily="2" charset="77"/>
                </a:rPr>
                <a:t>96</a:t>
              </a:r>
            </a:p>
          </p:txBody>
        </p:sp>
        <p:sp>
          <p:nvSpPr>
            <p:cNvPr id="9" name="Rounded Rectangle 34">
              <a:extLst>
                <a:ext uri="{FF2B5EF4-FFF2-40B4-BE49-F238E27FC236}">
                  <a16:creationId xmlns:a16="http://schemas.microsoft.com/office/drawing/2014/main" xmlns="" id="{D78032C2-BC5B-485E-8ABB-CD790D65AEF5}"/>
                </a:ext>
              </a:extLst>
            </p:cNvPr>
            <p:cNvSpPr/>
            <p:nvPr/>
          </p:nvSpPr>
          <p:spPr>
            <a:xfrm>
              <a:off x="3563578" y="2132609"/>
              <a:ext cx="727224" cy="1008112"/>
            </a:xfrm>
            <a:prstGeom prst="roundRect">
              <a:avLst/>
            </a:prstGeom>
            <a:grp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4800" dirty="0">
                  <a:solidFill>
                    <a:schemeClr val="tx1"/>
                  </a:solidFill>
                  <a:latin typeface="SassoonCRInfantMedium" panose="02000603020000020003" pitchFamily="2" charset="77"/>
                </a:rPr>
                <a:t>36</a:t>
              </a:r>
            </a:p>
          </p:txBody>
        </p:sp>
        <p:sp>
          <p:nvSpPr>
            <p:cNvPr id="10" name="Rounded Rectangle 35">
              <a:extLst>
                <a:ext uri="{FF2B5EF4-FFF2-40B4-BE49-F238E27FC236}">
                  <a16:creationId xmlns:a16="http://schemas.microsoft.com/office/drawing/2014/main" xmlns="" id="{6FB05115-0DBB-4FBF-974F-52D8A41B8B70}"/>
                </a:ext>
              </a:extLst>
            </p:cNvPr>
            <p:cNvSpPr/>
            <p:nvPr/>
          </p:nvSpPr>
          <p:spPr>
            <a:xfrm>
              <a:off x="4572000" y="2132609"/>
              <a:ext cx="727224" cy="1008112"/>
            </a:xfrm>
            <a:prstGeom prst="roundRect">
              <a:avLst/>
            </a:prstGeom>
            <a:grp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4800" dirty="0">
                  <a:solidFill>
                    <a:schemeClr val="tx1"/>
                  </a:solidFill>
                  <a:latin typeface="SassoonCRInfantMedium" panose="02000603020000020003" pitchFamily="2" charset="77"/>
                </a:rPr>
                <a:t>54</a:t>
              </a:r>
            </a:p>
          </p:txBody>
        </p:sp>
      </p:grpSp>
    </p:spTree>
    <p:extLst>
      <p:ext uri="{BB962C8B-B14F-4D97-AF65-F5344CB8AC3E}">
        <p14:creationId xmlns:p14="http://schemas.microsoft.com/office/powerpoint/2010/main" val="1199455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xmlns=""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xmlns=""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Reasoning 1</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These numbers have common factors. </a:t>
            </a:r>
          </a:p>
          <a:p>
            <a:pPr algn="ctr"/>
            <a:r>
              <a:rPr lang="en-GB" sz="2400" dirty="0">
                <a:solidFill>
                  <a:schemeClr val="tx1"/>
                </a:solidFill>
                <a:latin typeface="SassoonCRInfantMedium" panose="02000603020000020003" pitchFamily="2" charset="0"/>
              </a:rPr>
              <a:t>Which number is the odd one out?</a:t>
            </a: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r>
              <a:rPr lang="en-GB" sz="2400" dirty="0">
                <a:solidFill>
                  <a:schemeClr val="tx1"/>
                </a:solidFill>
                <a:latin typeface="SassoonCRInfantMedium" panose="02000603020000020003" pitchFamily="2" charset="0"/>
              </a:rPr>
              <a:t>Explain your answer.</a:t>
            </a:r>
          </a:p>
          <a:p>
            <a:r>
              <a:rPr lang="en-GB" sz="2400" dirty="0">
                <a:solidFill>
                  <a:schemeClr val="tx1"/>
                </a:solidFill>
                <a:latin typeface="SassoonCRInfantMedium" panose="02000603020000020003" pitchFamily="2" charset="0"/>
              </a:rPr>
              <a:t>There is more than one possible answer; your reasoning must make sense.  </a:t>
            </a:r>
          </a:p>
          <a:p>
            <a:endParaRPr lang="en-GB" sz="2000" u="sng" dirty="0">
              <a:solidFill>
                <a:schemeClr val="bg2">
                  <a:lumMod val="50000"/>
                </a:schemeClr>
              </a:solidFill>
              <a:latin typeface="SassoonCRInfantMedium" panose="02000603020000020003" pitchFamily="2" charset="0"/>
            </a:endParaRPr>
          </a:p>
          <a:p>
            <a:pPr lvl="0"/>
            <a:endParaRPr lang="en-GB" sz="2800" dirty="0">
              <a:solidFill>
                <a:srgbClr val="E7E6E6">
                  <a:lumMod val="25000"/>
                </a:srgbClr>
              </a:solidFill>
              <a:latin typeface="SassoonCRInfantMedium" panose="02000603020000020003" pitchFamily="2" charset="0"/>
            </a:endParaRPr>
          </a:p>
        </p:txBody>
      </p:sp>
      <p:grpSp>
        <p:nvGrpSpPr>
          <p:cNvPr id="2" name="Group 1">
            <a:extLst>
              <a:ext uri="{FF2B5EF4-FFF2-40B4-BE49-F238E27FC236}">
                <a16:creationId xmlns:a16="http://schemas.microsoft.com/office/drawing/2014/main" xmlns="" id="{96068666-BD41-495A-8D5D-EE5A771FB9C0}"/>
              </a:ext>
            </a:extLst>
          </p:cNvPr>
          <p:cNvGrpSpPr/>
          <p:nvPr/>
        </p:nvGrpSpPr>
        <p:grpSpPr>
          <a:xfrm>
            <a:off x="2313098" y="1901604"/>
            <a:ext cx="4517805" cy="1659745"/>
            <a:chOff x="2555156" y="2132609"/>
            <a:chExt cx="2744068" cy="1008112"/>
          </a:xfrm>
          <a:solidFill>
            <a:schemeClr val="bg1"/>
          </a:solidFill>
        </p:grpSpPr>
        <p:sp>
          <p:nvSpPr>
            <p:cNvPr id="7" name="Rounded Rectangle 3">
              <a:extLst>
                <a:ext uri="{FF2B5EF4-FFF2-40B4-BE49-F238E27FC236}">
                  <a16:creationId xmlns:a16="http://schemas.microsoft.com/office/drawing/2014/main" xmlns="" id="{0962273B-6252-4E87-8B71-F286CFD55061}"/>
                </a:ext>
              </a:extLst>
            </p:cNvPr>
            <p:cNvSpPr/>
            <p:nvPr/>
          </p:nvSpPr>
          <p:spPr>
            <a:xfrm>
              <a:off x="2555156" y="2132609"/>
              <a:ext cx="727224" cy="1008112"/>
            </a:xfrm>
            <a:prstGeom prst="roundRect">
              <a:avLst/>
            </a:prstGeom>
            <a:grp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4800" dirty="0">
                  <a:solidFill>
                    <a:schemeClr val="tx1"/>
                  </a:solidFill>
                  <a:latin typeface="SassoonCRInfantMedium" panose="02000603020000020003" pitchFamily="2" charset="77"/>
                </a:rPr>
                <a:t>96</a:t>
              </a:r>
            </a:p>
          </p:txBody>
        </p:sp>
        <p:sp>
          <p:nvSpPr>
            <p:cNvPr id="9" name="Rounded Rectangle 34">
              <a:extLst>
                <a:ext uri="{FF2B5EF4-FFF2-40B4-BE49-F238E27FC236}">
                  <a16:creationId xmlns:a16="http://schemas.microsoft.com/office/drawing/2014/main" xmlns="" id="{D78032C2-BC5B-485E-8ABB-CD790D65AEF5}"/>
                </a:ext>
              </a:extLst>
            </p:cNvPr>
            <p:cNvSpPr/>
            <p:nvPr/>
          </p:nvSpPr>
          <p:spPr>
            <a:xfrm>
              <a:off x="3563578" y="2132609"/>
              <a:ext cx="727224" cy="1008112"/>
            </a:xfrm>
            <a:prstGeom prst="roundRect">
              <a:avLst/>
            </a:prstGeom>
            <a:grp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4800" dirty="0">
                  <a:solidFill>
                    <a:schemeClr val="tx1"/>
                  </a:solidFill>
                  <a:latin typeface="SassoonCRInfantMedium" panose="02000603020000020003" pitchFamily="2" charset="77"/>
                </a:rPr>
                <a:t>36</a:t>
              </a:r>
            </a:p>
          </p:txBody>
        </p:sp>
        <p:sp>
          <p:nvSpPr>
            <p:cNvPr id="10" name="Rounded Rectangle 35">
              <a:extLst>
                <a:ext uri="{FF2B5EF4-FFF2-40B4-BE49-F238E27FC236}">
                  <a16:creationId xmlns:a16="http://schemas.microsoft.com/office/drawing/2014/main" xmlns="" id="{6FB05115-0DBB-4FBF-974F-52D8A41B8B70}"/>
                </a:ext>
              </a:extLst>
            </p:cNvPr>
            <p:cNvSpPr/>
            <p:nvPr/>
          </p:nvSpPr>
          <p:spPr>
            <a:xfrm>
              <a:off x="4572000" y="2132609"/>
              <a:ext cx="727224" cy="1008112"/>
            </a:xfrm>
            <a:prstGeom prst="roundRect">
              <a:avLst/>
            </a:prstGeom>
            <a:grp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4800" dirty="0">
                  <a:solidFill>
                    <a:schemeClr val="tx1"/>
                  </a:solidFill>
                  <a:latin typeface="SassoonCRInfantMedium" panose="02000603020000020003" pitchFamily="2" charset="77"/>
                </a:rPr>
                <a:t>54</a:t>
              </a:r>
            </a:p>
          </p:txBody>
        </p:sp>
      </p:grpSp>
    </p:spTree>
    <p:extLst>
      <p:ext uri="{BB962C8B-B14F-4D97-AF65-F5344CB8AC3E}">
        <p14:creationId xmlns:p14="http://schemas.microsoft.com/office/powerpoint/2010/main" val="21668101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xmlns=""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xmlns=""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Reasoning 1</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These numbers have common factors. </a:t>
            </a:r>
          </a:p>
          <a:p>
            <a:pPr algn="ctr"/>
            <a:r>
              <a:rPr lang="en-GB" sz="2400" dirty="0">
                <a:solidFill>
                  <a:schemeClr val="tx1"/>
                </a:solidFill>
                <a:latin typeface="SassoonCRInfantMedium" panose="02000603020000020003" pitchFamily="2" charset="0"/>
              </a:rPr>
              <a:t>Which number is the odd one out?</a:t>
            </a: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r>
              <a:rPr lang="en-GB" sz="2400" dirty="0">
                <a:solidFill>
                  <a:schemeClr val="tx1"/>
                </a:solidFill>
                <a:latin typeface="SassoonCRInfantMedium" panose="02000603020000020003" pitchFamily="2" charset="0"/>
              </a:rPr>
              <a:t>Explain your answer.</a:t>
            </a:r>
          </a:p>
          <a:p>
            <a:r>
              <a:rPr lang="en-GB" sz="2400" dirty="0">
                <a:solidFill>
                  <a:srgbClr val="FF0000"/>
                </a:solidFill>
                <a:latin typeface="SassoonCRInfantMedium" panose="02000603020000020003" pitchFamily="2" charset="0"/>
              </a:rPr>
              <a:t>For example:</a:t>
            </a:r>
          </a:p>
          <a:p>
            <a:r>
              <a:rPr lang="en-GB" sz="2400" dirty="0">
                <a:solidFill>
                  <a:srgbClr val="FF0000"/>
                </a:solidFill>
                <a:latin typeface="SassoonCRInfantMedium" panose="02000603020000020003" pitchFamily="2" charset="0"/>
              </a:rPr>
              <a:t>96 because it doesn’t have 9 as a factor.</a:t>
            </a:r>
          </a:p>
          <a:p>
            <a:r>
              <a:rPr lang="en-GB" sz="2400" dirty="0">
                <a:solidFill>
                  <a:srgbClr val="FF0000"/>
                </a:solidFill>
                <a:latin typeface="SassoonCRInfantMedium" panose="02000603020000020003" pitchFamily="2" charset="0"/>
              </a:rPr>
              <a:t>96 because it is the only number which has 8 as a factor.</a:t>
            </a:r>
          </a:p>
          <a:p>
            <a:r>
              <a:rPr lang="en-GB" sz="2400" dirty="0">
                <a:solidFill>
                  <a:srgbClr val="FF0000"/>
                </a:solidFill>
                <a:latin typeface="SassoonCRInfantMedium" panose="02000603020000020003" pitchFamily="2" charset="0"/>
              </a:rPr>
              <a:t>54 because it doesn’t have 4 as a factor. </a:t>
            </a:r>
          </a:p>
          <a:p>
            <a:r>
              <a:rPr lang="en-GB" sz="2400" dirty="0">
                <a:solidFill>
                  <a:srgbClr val="FF0000"/>
                </a:solidFill>
                <a:latin typeface="SassoonCRInfantMedium" panose="02000603020000020003" pitchFamily="2" charset="0"/>
              </a:rPr>
              <a:t>54 because it is the only number which has 27 as a factor. </a:t>
            </a:r>
          </a:p>
          <a:p>
            <a:endParaRPr lang="en-GB" sz="2400" dirty="0">
              <a:solidFill>
                <a:srgbClr val="FF0000"/>
              </a:solidFill>
              <a:latin typeface="SassoonCRInfantMedium" panose="02000603020000020003" pitchFamily="2" charset="0"/>
            </a:endParaRPr>
          </a:p>
          <a:p>
            <a:endParaRPr lang="en-GB" sz="2000" u="sng" dirty="0">
              <a:solidFill>
                <a:schemeClr val="bg2">
                  <a:lumMod val="50000"/>
                </a:schemeClr>
              </a:solidFill>
              <a:latin typeface="SassoonCRInfantMedium" panose="02000603020000020003" pitchFamily="2" charset="0"/>
            </a:endParaRPr>
          </a:p>
          <a:p>
            <a:pPr lvl="0"/>
            <a:endParaRPr lang="en-GB" sz="2800" dirty="0">
              <a:solidFill>
                <a:srgbClr val="E7E6E6">
                  <a:lumMod val="25000"/>
                </a:srgbClr>
              </a:solidFill>
              <a:latin typeface="SassoonCRInfantMedium" panose="02000603020000020003" pitchFamily="2" charset="0"/>
            </a:endParaRPr>
          </a:p>
        </p:txBody>
      </p:sp>
      <p:grpSp>
        <p:nvGrpSpPr>
          <p:cNvPr id="2" name="Group 1">
            <a:extLst>
              <a:ext uri="{FF2B5EF4-FFF2-40B4-BE49-F238E27FC236}">
                <a16:creationId xmlns:a16="http://schemas.microsoft.com/office/drawing/2014/main" xmlns="" id="{96068666-BD41-495A-8D5D-EE5A771FB9C0}"/>
              </a:ext>
            </a:extLst>
          </p:cNvPr>
          <p:cNvGrpSpPr/>
          <p:nvPr/>
        </p:nvGrpSpPr>
        <p:grpSpPr>
          <a:xfrm>
            <a:off x="2313098" y="1901604"/>
            <a:ext cx="4517805" cy="1659745"/>
            <a:chOff x="2555156" y="2132609"/>
            <a:chExt cx="2744068" cy="1008112"/>
          </a:xfrm>
          <a:solidFill>
            <a:schemeClr val="bg1"/>
          </a:solidFill>
        </p:grpSpPr>
        <p:sp>
          <p:nvSpPr>
            <p:cNvPr id="7" name="Rounded Rectangle 3">
              <a:extLst>
                <a:ext uri="{FF2B5EF4-FFF2-40B4-BE49-F238E27FC236}">
                  <a16:creationId xmlns:a16="http://schemas.microsoft.com/office/drawing/2014/main" xmlns="" id="{0962273B-6252-4E87-8B71-F286CFD55061}"/>
                </a:ext>
              </a:extLst>
            </p:cNvPr>
            <p:cNvSpPr/>
            <p:nvPr/>
          </p:nvSpPr>
          <p:spPr>
            <a:xfrm>
              <a:off x="2555156" y="2132609"/>
              <a:ext cx="727224" cy="1008112"/>
            </a:xfrm>
            <a:prstGeom prst="roundRect">
              <a:avLst/>
            </a:prstGeom>
            <a:grp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4800" dirty="0">
                  <a:solidFill>
                    <a:schemeClr val="tx1"/>
                  </a:solidFill>
                  <a:latin typeface="SassoonCRInfantMedium" panose="02000603020000020003" pitchFamily="2" charset="77"/>
                </a:rPr>
                <a:t>96</a:t>
              </a:r>
            </a:p>
          </p:txBody>
        </p:sp>
        <p:sp>
          <p:nvSpPr>
            <p:cNvPr id="9" name="Rounded Rectangle 34">
              <a:extLst>
                <a:ext uri="{FF2B5EF4-FFF2-40B4-BE49-F238E27FC236}">
                  <a16:creationId xmlns:a16="http://schemas.microsoft.com/office/drawing/2014/main" xmlns="" id="{D78032C2-BC5B-485E-8ABB-CD790D65AEF5}"/>
                </a:ext>
              </a:extLst>
            </p:cNvPr>
            <p:cNvSpPr/>
            <p:nvPr/>
          </p:nvSpPr>
          <p:spPr>
            <a:xfrm>
              <a:off x="3563578" y="2132609"/>
              <a:ext cx="727224" cy="1008112"/>
            </a:xfrm>
            <a:prstGeom prst="roundRect">
              <a:avLst/>
            </a:prstGeom>
            <a:grp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4800" dirty="0">
                  <a:solidFill>
                    <a:schemeClr val="tx1"/>
                  </a:solidFill>
                  <a:latin typeface="SassoonCRInfantMedium" panose="02000603020000020003" pitchFamily="2" charset="77"/>
                </a:rPr>
                <a:t>36</a:t>
              </a:r>
            </a:p>
          </p:txBody>
        </p:sp>
        <p:sp>
          <p:nvSpPr>
            <p:cNvPr id="10" name="Rounded Rectangle 35">
              <a:extLst>
                <a:ext uri="{FF2B5EF4-FFF2-40B4-BE49-F238E27FC236}">
                  <a16:creationId xmlns:a16="http://schemas.microsoft.com/office/drawing/2014/main" xmlns="" id="{6FB05115-0DBB-4FBF-974F-52D8A41B8B70}"/>
                </a:ext>
              </a:extLst>
            </p:cNvPr>
            <p:cNvSpPr/>
            <p:nvPr/>
          </p:nvSpPr>
          <p:spPr>
            <a:xfrm>
              <a:off x="4572000" y="2132609"/>
              <a:ext cx="727224" cy="1008112"/>
            </a:xfrm>
            <a:prstGeom prst="roundRect">
              <a:avLst/>
            </a:prstGeom>
            <a:grp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4800" dirty="0">
                  <a:solidFill>
                    <a:schemeClr val="tx1"/>
                  </a:solidFill>
                  <a:latin typeface="SassoonCRInfantMedium" panose="02000603020000020003" pitchFamily="2" charset="77"/>
                </a:rPr>
                <a:t>54</a:t>
              </a:r>
            </a:p>
          </p:txBody>
        </p:sp>
      </p:grpSp>
    </p:spTree>
    <p:extLst>
      <p:ext uri="{BB962C8B-B14F-4D97-AF65-F5344CB8AC3E}">
        <p14:creationId xmlns:p14="http://schemas.microsoft.com/office/powerpoint/2010/main" val="380207495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xmlns=""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xmlns=""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Problem Solving 1</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Which pair of numbers has the most common factors?</a:t>
            </a:r>
          </a:p>
          <a:p>
            <a:pPr algn="ctr"/>
            <a:endParaRPr lang="en-GB" sz="2800" dirty="0">
              <a:solidFill>
                <a:srgbClr val="FF0000"/>
              </a:solidFill>
              <a:latin typeface="SassoonCRInfantMedium" panose="02000603020000020003" pitchFamily="2" charset="0"/>
            </a:endParaRPr>
          </a:p>
        </p:txBody>
      </p:sp>
      <p:grpSp>
        <p:nvGrpSpPr>
          <p:cNvPr id="2" name="Group 1">
            <a:extLst>
              <a:ext uri="{FF2B5EF4-FFF2-40B4-BE49-F238E27FC236}">
                <a16:creationId xmlns:a16="http://schemas.microsoft.com/office/drawing/2014/main" xmlns="" id="{26F4A846-693E-4485-B663-A29165C074D0}"/>
              </a:ext>
            </a:extLst>
          </p:cNvPr>
          <p:cNvGrpSpPr/>
          <p:nvPr/>
        </p:nvGrpSpPr>
        <p:grpSpPr>
          <a:xfrm>
            <a:off x="3174835" y="4064557"/>
            <a:ext cx="2794332" cy="1501737"/>
            <a:chOff x="-2159903" y="2861399"/>
            <a:chExt cx="2794332" cy="1501737"/>
          </a:xfrm>
        </p:grpSpPr>
        <p:grpSp>
          <p:nvGrpSpPr>
            <p:cNvPr id="21" name="Group 20">
              <a:extLst>
                <a:ext uri="{FF2B5EF4-FFF2-40B4-BE49-F238E27FC236}">
                  <a16:creationId xmlns:a16="http://schemas.microsoft.com/office/drawing/2014/main" xmlns="" id="{B9C6614E-A708-49F4-B5BD-DEA479F084D7}"/>
                </a:ext>
              </a:extLst>
            </p:cNvPr>
            <p:cNvGrpSpPr/>
            <p:nvPr/>
          </p:nvGrpSpPr>
          <p:grpSpPr>
            <a:xfrm>
              <a:off x="-2159903" y="2861399"/>
              <a:ext cx="2794332" cy="1501737"/>
              <a:chOff x="1700459" y="7671144"/>
              <a:chExt cx="1006558" cy="595041"/>
            </a:xfrm>
            <a:solidFill>
              <a:schemeClr val="bg1"/>
            </a:solidFill>
          </p:grpSpPr>
          <p:sp>
            <p:nvSpPr>
              <p:cNvPr id="22" name="Oval 21">
                <a:extLst>
                  <a:ext uri="{FF2B5EF4-FFF2-40B4-BE49-F238E27FC236}">
                    <a16:creationId xmlns:a16="http://schemas.microsoft.com/office/drawing/2014/main" xmlns="" id="{DEB102F3-D312-47BF-B3A5-9E4AE98E68BB}"/>
                  </a:ext>
                </a:extLst>
              </p:cNvPr>
              <p:cNvSpPr>
                <a:spLocks noChangeAspect="1"/>
              </p:cNvSpPr>
              <p:nvPr/>
            </p:nvSpPr>
            <p:spPr>
              <a:xfrm>
                <a:off x="1700459" y="7671144"/>
                <a:ext cx="540000" cy="595041"/>
              </a:xfrm>
              <a:prstGeom prst="ellipse">
                <a:avLst/>
              </a:prstGeom>
              <a:grpFill/>
              <a:ln w="285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4000" dirty="0">
                    <a:solidFill>
                      <a:schemeClr val="tx1"/>
                    </a:solidFill>
                    <a:latin typeface="SassoonCRInfantMedium" panose="02000603020000020003" pitchFamily="2" charset="77"/>
                  </a:rPr>
                  <a:t>13</a:t>
                </a:r>
              </a:p>
            </p:txBody>
          </p:sp>
          <p:sp>
            <p:nvSpPr>
              <p:cNvPr id="23" name="Oval 22">
                <a:extLst>
                  <a:ext uri="{FF2B5EF4-FFF2-40B4-BE49-F238E27FC236}">
                    <a16:creationId xmlns:a16="http://schemas.microsoft.com/office/drawing/2014/main" xmlns="" id="{9814AD49-D0DE-4113-8CE2-AA37FC04192D}"/>
                  </a:ext>
                </a:extLst>
              </p:cNvPr>
              <p:cNvSpPr>
                <a:spLocks noChangeAspect="1"/>
              </p:cNvSpPr>
              <p:nvPr/>
            </p:nvSpPr>
            <p:spPr>
              <a:xfrm>
                <a:off x="2166070" y="7671144"/>
                <a:ext cx="540947" cy="595041"/>
              </a:xfrm>
              <a:prstGeom prst="ellipse">
                <a:avLst/>
              </a:prstGeom>
              <a:grpFill/>
              <a:ln w="285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4000" dirty="0">
                    <a:solidFill>
                      <a:schemeClr val="tx1"/>
                    </a:solidFill>
                    <a:latin typeface="SassoonCRInfantMedium" panose="02000603020000020003" pitchFamily="2" charset="77"/>
                  </a:rPr>
                  <a:t>47</a:t>
                </a:r>
              </a:p>
            </p:txBody>
          </p:sp>
        </p:grpSp>
        <p:sp>
          <p:nvSpPr>
            <p:cNvPr id="24" name="Oval 23">
              <a:extLst>
                <a:ext uri="{FF2B5EF4-FFF2-40B4-BE49-F238E27FC236}">
                  <a16:creationId xmlns:a16="http://schemas.microsoft.com/office/drawing/2014/main" xmlns="" id="{FB14DDF5-458D-4723-A360-F695E9726FC6}"/>
                </a:ext>
              </a:extLst>
            </p:cNvPr>
            <p:cNvSpPr>
              <a:spLocks noChangeAspect="1"/>
            </p:cNvSpPr>
            <p:nvPr/>
          </p:nvSpPr>
          <p:spPr>
            <a:xfrm>
              <a:off x="-2159903" y="2861399"/>
              <a:ext cx="1499108" cy="1501737"/>
            </a:xfrm>
            <a:prstGeom prst="ellipse">
              <a:avLst/>
            </a:prstGeom>
            <a:noFill/>
            <a:ln w="285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sz="4000" dirty="0">
                <a:solidFill>
                  <a:schemeClr val="tx1"/>
                </a:solidFill>
                <a:latin typeface="SassoonCRInfantMedium" panose="02000603020000020003" pitchFamily="2" charset="77"/>
              </a:endParaRPr>
            </a:p>
          </p:txBody>
        </p:sp>
      </p:grpSp>
      <p:grpSp>
        <p:nvGrpSpPr>
          <p:cNvPr id="25" name="Group 24">
            <a:extLst>
              <a:ext uri="{FF2B5EF4-FFF2-40B4-BE49-F238E27FC236}">
                <a16:creationId xmlns:a16="http://schemas.microsoft.com/office/drawing/2014/main" xmlns="" id="{35F8342C-5B6A-4EED-9097-4D1DA42CF8DE}"/>
              </a:ext>
            </a:extLst>
          </p:cNvPr>
          <p:cNvGrpSpPr/>
          <p:nvPr/>
        </p:nvGrpSpPr>
        <p:grpSpPr>
          <a:xfrm>
            <a:off x="1131371" y="1774864"/>
            <a:ext cx="2794332" cy="1501737"/>
            <a:chOff x="-2159903" y="2861399"/>
            <a:chExt cx="2794332" cy="1501737"/>
          </a:xfrm>
        </p:grpSpPr>
        <p:grpSp>
          <p:nvGrpSpPr>
            <p:cNvPr id="26" name="Group 25">
              <a:extLst>
                <a:ext uri="{FF2B5EF4-FFF2-40B4-BE49-F238E27FC236}">
                  <a16:creationId xmlns:a16="http://schemas.microsoft.com/office/drawing/2014/main" xmlns="" id="{61AC8733-B6CC-44FD-AAF8-63C9C8939ADF}"/>
                </a:ext>
              </a:extLst>
            </p:cNvPr>
            <p:cNvGrpSpPr/>
            <p:nvPr/>
          </p:nvGrpSpPr>
          <p:grpSpPr>
            <a:xfrm>
              <a:off x="-2159903" y="2861399"/>
              <a:ext cx="2794332" cy="1501737"/>
              <a:chOff x="1700459" y="7671144"/>
              <a:chExt cx="1006558" cy="595041"/>
            </a:xfrm>
            <a:solidFill>
              <a:schemeClr val="bg1"/>
            </a:solidFill>
          </p:grpSpPr>
          <p:sp>
            <p:nvSpPr>
              <p:cNvPr id="28" name="Oval 27">
                <a:extLst>
                  <a:ext uri="{FF2B5EF4-FFF2-40B4-BE49-F238E27FC236}">
                    <a16:creationId xmlns:a16="http://schemas.microsoft.com/office/drawing/2014/main" xmlns="" id="{A7AE3ED1-67BB-4EC9-85FC-449DF5326D39}"/>
                  </a:ext>
                </a:extLst>
              </p:cNvPr>
              <p:cNvSpPr>
                <a:spLocks noChangeAspect="1"/>
              </p:cNvSpPr>
              <p:nvPr/>
            </p:nvSpPr>
            <p:spPr>
              <a:xfrm>
                <a:off x="1700459" y="7671144"/>
                <a:ext cx="540000" cy="595041"/>
              </a:xfrm>
              <a:prstGeom prst="ellipse">
                <a:avLst/>
              </a:prstGeom>
              <a:grpFill/>
              <a:ln w="285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4000" dirty="0">
                    <a:solidFill>
                      <a:schemeClr val="tx1"/>
                    </a:solidFill>
                    <a:latin typeface="SassoonCRInfantMedium" panose="02000603020000020003" pitchFamily="2" charset="77"/>
                  </a:rPr>
                  <a:t>6</a:t>
                </a:r>
              </a:p>
            </p:txBody>
          </p:sp>
          <p:sp>
            <p:nvSpPr>
              <p:cNvPr id="29" name="Oval 28">
                <a:extLst>
                  <a:ext uri="{FF2B5EF4-FFF2-40B4-BE49-F238E27FC236}">
                    <a16:creationId xmlns:a16="http://schemas.microsoft.com/office/drawing/2014/main" xmlns="" id="{EDA7B8F0-9D41-450E-8A86-0E2E2679653F}"/>
                  </a:ext>
                </a:extLst>
              </p:cNvPr>
              <p:cNvSpPr>
                <a:spLocks noChangeAspect="1"/>
              </p:cNvSpPr>
              <p:nvPr/>
            </p:nvSpPr>
            <p:spPr>
              <a:xfrm>
                <a:off x="2166070" y="7671144"/>
                <a:ext cx="540947" cy="595041"/>
              </a:xfrm>
              <a:prstGeom prst="ellipse">
                <a:avLst/>
              </a:prstGeom>
              <a:grpFill/>
              <a:ln w="285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4000" dirty="0">
                    <a:solidFill>
                      <a:schemeClr val="tx1"/>
                    </a:solidFill>
                    <a:latin typeface="SassoonCRInfantMedium" panose="02000603020000020003" pitchFamily="2" charset="77"/>
                  </a:rPr>
                  <a:t>18</a:t>
                </a:r>
              </a:p>
            </p:txBody>
          </p:sp>
        </p:grpSp>
        <p:sp>
          <p:nvSpPr>
            <p:cNvPr id="27" name="Oval 26">
              <a:extLst>
                <a:ext uri="{FF2B5EF4-FFF2-40B4-BE49-F238E27FC236}">
                  <a16:creationId xmlns:a16="http://schemas.microsoft.com/office/drawing/2014/main" xmlns="" id="{EDCAE6A6-DCDD-4BDC-AD21-B160D0F4EA82}"/>
                </a:ext>
              </a:extLst>
            </p:cNvPr>
            <p:cNvSpPr>
              <a:spLocks noChangeAspect="1"/>
            </p:cNvSpPr>
            <p:nvPr/>
          </p:nvSpPr>
          <p:spPr>
            <a:xfrm>
              <a:off x="-2159903" y="2861399"/>
              <a:ext cx="1499108" cy="1501737"/>
            </a:xfrm>
            <a:prstGeom prst="ellipse">
              <a:avLst/>
            </a:prstGeom>
            <a:noFill/>
            <a:ln w="285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sz="4000" dirty="0">
                <a:solidFill>
                  <a:schemeClr val="tx1"/>
                </a:solidFill>
                <a:latin typeface="SassoonCRInfantMedium" panose="02000603020000020003" pitchFamily="2" charset="77"/>
              </a:endParaRPr>
            </a:p>
          </p:txBody>
        </p:sp>
      </p:grpSp>
      <p:grpSp>
        <p:nvGrpSpPr>
          <p:cNvPr id="30" name="Group 29">
            <a:extLst>
              <a:ext uri="{FF2B5EF4-FFF2-40B4-BE49-F238E27FC236}">
                <a16:creationId xmlns:a16="http://schemas.microsoft.com/office/drawing/2014/main" xmlns="" id="{D692D1C6-70DA-4FF5-9228-EDBC4B87343A}"/>
              </a:ext>
            </a:extLst>
          </p:cNvPr>
          <p:cNvGrpSpPr/>
          <p:nvPr/>
        </p:nvGrpSpPr>
        <p:grpSpPr>
          <a:xfrm>
            <a:off x="5218298" y="1774864"/>
            <a:ext cx="2794332" cy="1501737"/>
            <a:chOff x="-2159903" y="2861399"/>
            <a:chExt cx="2794332" cy="1501737"/>
          </a:xfrm>
        </p:grpSpPr>
        <p:grpSp>
          <p:nvGrpSpPr>
            <p:cNvPr id="31" name="Group 30">
              <a:extLst>
                <a:ext uri="{FF2B5EF4-FFF2-40B4-BE49-F238E27FC236}">
                  <a16:creationId xmlns:a16="http://schemas.microsoft.com/office/drawing/2014/main" xmlns="" id="{8FED4267-03A6-40C9-86D4-703DAD0C8B31}"/>
                </a:ext>
              </a:extLst>
            </p:cNvPr>
            <p:cNvGrpSpPr/>
            <p:nvPr/>
          </p:nvGrpSpPr>
          <p:grpSpPr>
            <a:xfrm>
              <a:off x="-2159903" y="2861399"/>
              <a:ext cx="2794332" cy="1501737"/>
              <a:chOff x="1700459" y="7671144"/>
              <a:chExt cx="1006558" cy="595041"/>
            </a:xfrm>
            <a:solidFill>
              <a:schemeClr val="bg1"/>
            </a:solidFill>
          </p:grpSpPr>
          <p:sp>
            <p:nvSpPr>
              <p:cNvPr id="33" name="Oval 32">
                <a:extLst>
                  <a:ext uri="{FF2B5EF4-FFF2-40B4-BE49-F238E27FC236}">
                    <a16:creationId xmlns:a16="http://schemas.microsoft.com/office/drawing/2014/main" xmlns="" id="{2BA4DE7A-2F2C-4583-810C-CCFE81A9BC59}"/>
                  </a:ext>
                </a:extLst>
              </p:cNvPr>
              <p:cNvSpPr>
                <a:spLocks noChangeAspect="1"/>
              </p:cNvSpPr>
              <p:nvPr/>
            </p:nvSpPr>
            <p:spPr>
              <a:xfrm>
                <a:off x="1700459" y="7671144"/>
                <a:ext cx="540000" cy="595041"/>
              </a:xfrm>
              <a:prstGeom prst="ellipse">
                <a:avLst/>
              </a:prstGeom>
              <a:grpFill/>
              <a:ln w="285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4000" dirty="0">
                    <a:solidFill>
                      <a:schemeClr val="tx1"/>
                    </a:solidFill>
                    <a:latin typeface="SassoonCRInfantMedium" panose="02000603020000020003" pitchFamily="2" charset="77"/>
                  </a:rPr>
                  <a:t>45</a:t>
                </a:r>
              </a:p>
            </p:txBody>
          </p:sp>
          <p:sp>
            <p:nvSpPr>
              <p:cNvPr id="34" name="Oval 33">
                <a:extLst>
                  <a:ext uri="{FF2B5EF4-FFF2-40B4-BE49-F238E27FC236}">
                    <a16:creationId xmlns:a16="http://schemas.microsoft.com/office/drawing/2014/main" xmlns="" id="{5557C35E-879E-40E4-8288-4033F642A184}"/>
                  </a:ext>
                </a:extLst>
              </p:cNvPr>
              <p:cNvSpPr>
                <a:spLocks noChangeAspect="1"/>
              </p:cNvSpPr>
              <p:nvPr/>
            </p:nvSpPr>
            <p:spPr>
              <a:xfrm>
                <a:off x="2166070" y="7671144"/>
                <a:ext cx="540947" cy="595041"/>
              </a:xfrm>
              <a:prstGeom prst="ellipse">
                <a:avLst/>
              </a:prstGeom>
              <a:grpFill/>
              <a:ln w="285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4000" dirty="0">
                    <a:solidFill>
                      <a:schemeClr val="tx1"/>
                    </a:solidFill>
                    <a:latin typeface="SassoonCRInfantMedium" panose="02000603020000020003" pitchFamily="2" charset="77"/>
                  </a:rPr>
                  <a:t>20</a:t>
                </a:r>
              </a:p>
            </p:txBody>
          </p:sp>
        </p:grpSp>
        <p:sp>
          <p:nvSpPr>
            <p:cNvPr id="32" name="Oval 31">
              <a:extLst>
                <a:ext uri="{FF2B5EF4-FFF2-40B4-BE49-F238E27FC236}">
                  <a16:creationId xmlns:a16="http://schemas.microsoft.com/office/drawing/2014/main" xmlns="" id="{DAF6696C-AD95-44E2-957A-AE581E200D4F}"/>
                </a:ext>
              </a:extLst>
            </p:cNvPr>
            <p:cNvSpPr>
              <a:spLocks noChangeAspect="1"/>
            </p:cNvSpPr>
            <p:nvPr/>
          </p:nvSpPr>
          <p:spPr>
            <a:xfrm>
              <a:off x="-2159903" y="2861399"/>
              <a:ext cx="1499108" cy="1501737"/>
            </a:xfrm>
            <a:prstGeom prst="ellipse">
              <a:avLst/>
            </a:prstGeom>
            <a:noFill/>
            <a:ln w="285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sz="4000" dirty="0">
                <a:solidFill>
                  <a:schemeClr val="tx1"/>
                </a:solidFill>
                <a:latin typeface="SassoonCRInfantMedium" panose="02000603020000020003" pitchFamily="2" charset="77"/>
              </a:endParaRPr>
            </a:p>
          </p:txBody>
        </p:sp>
      </p:grpSp>
    </p:spTree>
    <p:extLst>
      <p:ext uri="{BB962C8B-B14F-4D97-AF65-F5344CB8AC3E}">
        <p14:creationId xmlns:p14="http://schemas.microsoft.com/office/powerpoint/2010/main" val="10719001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xmlns=""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xmlns=""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Problem Solving 1</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Which pair of numbers has the most common factors?</a:t>
            </a:r>
          </a:p>
          <a:p>
            <a:pPr algn="ctr"/>
            <a:endParaRPr lang="en-GB" sz="2800" dirty="0">
              <a:solidFill>
                <a:srgbClr val="FF0000"/>
              </a:solidFill>
              <a:latin typeface="SassoonCRInfantMedium" panose="02000603020000020003" pitchFamily="2" charset="0"/>
            </a:endParaRPr>
          </a:p>
        </p:txBody>
      </p:sp>
      <p:grpSp>
        <p:nvGrpSpPr>
          <p:cNvPr id="2" name="Group 1">
            <a:extLst>
              <a:ext uri="{FF2B5EF4-FFF2-40B4-BE49-F238E27FC236}">
                <a16:creationId xmlns:a16="http://schemas.microsoft.com/office/drawing/2014/main" xmlns="" id="{26F4A846-693E-4485-B663-A29165C074D0}"/>
              </a:ext>
            </a:extLst>
          </p:cNvPr>
          <p:cNvGrpSpPr/>
          <p:nvPr/>
        </p:nvGrpSpPr>
        <p:grpSpPr>
          <a:xfrm>
            <a:off x="3174835" y="4064557"/>
            <a:ext cx="2794332" cy="1501737"/>
            <a:chOff x="-2159903" y="2861399"/>
            <a:chExt cx="2794332" cy="1501737"/>
          </a:xfrm>
        </p:grpSpPr>
        <p:grpSp>
          <p:nvGrpSpPr>
            <p:cNvPr id="21" name="Group 20">
              <a:extLst>
                <a:ext uri="{FF2B5EF4-FFF2-40B4-BE49-F238E27FC236}">
                  <a16:creationId xmlns:a16="http://schemas.microsoft.com/office/drawing/2014/main" xmlns="" id="{B9C6614E-A708-49F4-B5BD-DEA479F084D7}"/>
                </a:ext>
              </a:extLst>
            </p:cNvPr>
            <p:cNvGrpSpPr/>
            <p:nvPr/>
          </p:nvGrpSpPr>
          <p:grpSpPr>
            <a:xfrm>
              <a:off x="-2159903" y="2861399"/>
              <a:ext cx="2794332" cy="1501737"/>
              <a:chOff x="1700459" y="7671144"/>
              <a:chExt cx="1006558" cy="595041"/>
            </a:xfrm>
            <a:solidFill>
              <a:schemeClr val="bg1"/>
            </a:solidFill>
          </p:grpSpPr>
          <p:sp>
            <p:nvSpPr>
              <p:cNvPr id="22" name="Oval 21">
                <a:extLst>
                  <a:ext uri="{FF2B5EF4-FFF2-40B4-BE49-F238E27FC236}">
                    <a16:creationId xmlns:a16="http://schemas.microsoft.com/office/drawing/2014/main" xmlns="" id="{DEB102F3-D312-47BF-B3A5-9E4AE98E68BB}"/>
                  </a:ext>
                </a:extLst>
              </p:cNvPr>
              <p:cNvSpPr>
                <a:spLocks noChangeAspect="1"/>
              </p:cNvSpPr>
              <p:nvPr/>
            </p:nvSpPr>
            <p:spPr>
              <a:xfrm>
                <a:off x="1700459" y="7671144"/>
                <a:ext cx="540000" cy="595041"/>
              </a:xfrm>
              <a:prstGeom prst="ellipse">
                <a:avLst/>
              </a:prstGeom>
              <a:grp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4000" dirty="0">
                    <a:solidFill>
                      <a:schemeClr val="bg1">
                        <a:lumMod val="65000"/>
                      </a:schemeClr>
                    </a:solidFill>
                    <a:latin typeface="SassoonCRInfantMedium" panose="02000603020000020003" pitchFamily="2" charset="77"/>
                  </a:rPr>
                  <a:t>13</a:t>
                </a:r>
              </a:p>
            </p:txBody>
          </p:sp>
          <p:sp>
            <p:nvSpPr>
              <p:cNvPr id="23" name="Oval 22">
                <a:extLst>
                  <a:ext uri="{FF2B5EF4-FFF2-40B4-BE49-F238E27FC236}">
                    <a16:creationId xmlns:a16="http://schemas.microsoft.com/office/drawing/2014/main" xmlns="" id="{9814AD49-D0DE-4113-8CE2-AA37FC04192D}"/>
                  </a:ext>
                </a:extLst>
              </p:cNvPr>
              <p:cNvSpPr>
                <a:spLocks noChangeAspect="1"/>
              </p:cNvSpPr>
              <p:nvPr/>
            </p:nvSpPr>
            <p:spPr>
              <a:xfrm>
                <a:off x="2166070" y="7671144"/>
                <a:ext cx="540947" cy="595041"/>
              </a:xfrm>
              <a:prstGeom prst="ellipse">
                <a:avLst/>
              </a:prstGeom>
              <a:grp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4000" dirty="0">
                    <a:solidFill>
                      <a:schemeClr val="bg1">
                        <a:lumMod val="65000"/>
                      </a:schemeClr>
                    </a:solidFill>
                    <a:latin typeface="SassoonCRInfantMedium" panose="02000603020000020003" pitchFamily="2" charset="77"/>
                  </a:rPr>
                  <a:t>47</a:t>
                </a:r>
              </a:p>
            </p:txBody>
          </p:sp>
        </p:grpSp>
        <p:sp>
          <p:nvSpPr>
            <p:cNvPr id="24" name="Oval 23">
              <a:extLst>
                <a:ext uri="{FF2B5EF4-FFF2-40B4-BE49-F238E27FC236}">
                  <a16:creationId xmlns:a16="http://schemas.microsoft.com/office/drawing/2014/main" xmlns="" id="{FB14DDF5-458D-4723-A360-F695E9726FC6}"/>
                </a:ext>
              </a:extLst>
            </p:cNvPr>
            <p:cNvSpPr>
              <a:spLocks noChangeAspect="1"/>
            </p:cNvSpPr>
            <p:nvPr/>
          </p:nvSpPr>
          <p:spPr>
            <a:xfrm>
              <a:off x="-2159903" y="2861399"/>
              <a:ext cx="1499108" cy="1501737"/>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sz="4000" dirty="0">
                <a:solidFill>
                  <a:schemeClr val="bg1">
                    <a:lumMod val="65000"/>
                  </a:schemeClr>
                </a:solidFill>
                <a:latin typeface="SassoonCRInfantMedium" panose="02000603020000020003" pitchFamily="2" charset="77"/>
              </a:endParaRPr>
            </a:p>
          </p:txBody>
        </p:sp>
      </p:grpSp>
      <p:grpSp>
        <p:nvGrpSpPr>
          <p:cNvPr id="25" name="Group 24">
            <a:extLst>
              <a:ext uri="{FF2B5EF4-FFF2-40B4-BE49-F238E27FC236}">
                <a16:creationId xmlns:a16="http://schemas.microsoft.com/office/drawing/2014/main" xmlns="" id="{35F8342C-5B6A-4EED-9097-4D1DA42CF8DE}"/>
              </a:ext>
            </a:extLst>
          </p:cNvPr>
          <p:cNvGrpSpPr/>
          <p:nvPr/>
        </p:nvGrpSpPr>
        <p:grpSpPr>
          <a:xfrm>
            <a:off x="1131371" y="1774864"/>
            <a:ext cx="2794332" cy="1501737"/>
            <a:chOff x="-2159903" y="2861399"/>
            <a:chExt cx="2794332" cy="1501737"/>
          </a:xfrm>
        </p:grpSpPr>
        <p:grpSp>
          <p:nvGrpSpPr>
            <p:cNvPr id="26" name="Group 25">
              <a:extLst>
                <a:ext uri="{FF2B5EF4-FFF2-40B4-BE49-F238E27FC236}">
                  <a16:creationId xmlns:a16="http://schemas.microsoft.com/office/drawing/2014/main" xmlns="" id="{61AC8733-B6CC-44FD-AAF8-63C9C8939ADF}"/>
                </a:ext>
              </a:extLst>
            </p:cNvPr>
            <p:cNvGrpSpPr/>
            <p:nvPr/>
          </p:nvGrpSpPr>
          <p:grpSpPr>
            <a:xfrm>
              <a:off x="-2159903" y="2861399"/>
              <a:ext cx="2794332" cy="1501737"/>
              <a:chOff x="1700459" y="7671144"/>
              <a:chExt cx="1006558" cy="595041"/>
            </a:xfrm>
            <a:solidFill>
              <a:schemeClr val="bg1"/>
            </a:solidFill>
          </p:grpSpPr>
          <p:sp>
            <p:nvSpPr>
              <p:cNvPr id="28" name="Oval 27">
                <a:extLst>
                  <a:ext uri="{FF2B5EF4-FFF2-40B4-BE49-F238E27FC236}">
                    <a16:creationId xmlns:a16="http://schemas.microsoft.com/office/drawing/2014/main" xmlns="" id="{A7AE3ED1-67BB-4EC9-85FC-449DF5326D39}"/>
                  </a:ext>
                </a:extLst>
              </p:cNvPr>
              <p:cNvSpPr>
                <a:spLocks noChangeAspect="1"/>
              </p:cNvSpPr>
              <p:nvPr/>
            </p:nvSpPr>
            <p:spPr>
              <a:xfrm>
                <a:off x="1700459" y="7671144"/>
                <a:ext cx="540000" cy="595041"/>
              </a:xfrm>
              <a:prstGeom prst="ellipse">
                <a:avLst/>
              </a:prstGeom>
              <a:grp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4000" dirty="0">
                    <a:solidFill>
                      <a:srgbClr val="FF0000"/>
                    </a:solidFill>
                    <a:latin typeface="SassoonCRInfantMedium" panose="02000603020000020003" pitchFamily="2" charset="77"/>
                  </a:rPr>
                  <a:t>6</a:t>
                </a:r>
              </a:p>
            </p:txBody>
          </p:sp>
          <p:sp>
            <p:nvSpPr>
              <p:cNvPr id="29" name="Oval 28">
                <a:extLst>
                  <a:ext uri="{FF2B5EF4-FFF2-40B4-BE49-F238E27FC236}">
                    <a16:creationId xmlns:a16="http://schemas.microsoft.com/office/drawing/2014/main" xmlns="" id="{EDA7B8F0-9D41-450E-8A86-0E2E2679653F}"/>
                  </a:ext>
                </a:extLst>
              </p:cNvPr>
              <p:cNvSpPr>
                <a:spLocks noChangeAspect="1"/>
              </p:cNvSpPr>
              <p:nvPr/>
            </p:nvSpPr>
            <p:spPr>
              <a:xfrm>
                <a:off x="2166070" y="7671144"/>
                <a:ext cx="540947" cy="595041"/>
              </a:xfrm>
              <a:prstGeom prst="ellipse">
                <a:avLst/>
              </a:prstGeom>
              <a:grp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4000" dirty="0">
                    <a:solidFill>
                      <a:srgbClr val="FF0000"/>
                    </a:solidFill>
                    <a:latin typeface="SassoonCRInfantMedium" panose="02000603020000020003" pitchFamily="2" charset="77"/>
                  </a:rPr>
                  <a:t>18</a:t>
                </a:r>
              </a:p>
            </p:txBody>
          </p:sp>
        </p:grpSp>
        <p:sp>
          <p:nvSpPr>
            <p:cNvPr id="27" name="Oval 26">
              <a:extLst>
                <a:ext uri="{FF2B5EF4-FFF2-40B4-BE49-F238E27FC236}">
                  <a16:creationId xmlns:a16="http://schemas.microsoft.com/office/drawing/2014/main" xmlns="" id="{EDCAE6A6-DCDD-4BDC-AD21-B160D0F4EA82}"/>
                </a:ext>
              </a:extLst>
            </p:cNvPr>
            <p:cNvSpPr>
              <a:spLocks noChangeAspect="1"/>
            </p:cNvSpPr>
            <p:nvPr/>
          </p:nvSpPr>
          <p:spPr>
            <a:xfrm>
              <a:off x="-2159903" y="2861399"/>
              <a:ext cx="1499108" cy="1501737"/>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sz="4000" dirty="0">
                <a:solidFill>
                  <a:srgbClr val="FF0000"/>
                </a:solidFill>
                <a:latin typeface="SassoonCRInfantMedium" panose="02000603020000020003" pitchFamily="2" charset="77"/>
              </a:endParaRPr>
            </a:p>
          </p:txBody>
        </p:sp>
      </p:grpSp>
      <p:grpSp>
        <p:nvGrpSpPr>
          <p:cNvPr id="30" name="Group 29">
            <a:extLst>
              <a:ext uri="{FF2B5EF4-FFF2-40B4-BE49-F238E27FC236}">
                <a16:creationId xmlns:a16="http://schemas.microsoft.com/office/drawing/2014/main" xmlns="" id="{D692D1C6-70DA-4FF5-9228-EDBC4B87343A}"/>
              </a:ext>
            </a:extLst>
          </p:cNvPr>
          <p:cNvGrpSpPr/>
          <p:nvPr/>
        </p:nvGrpSpPr>
        <p:grpSpPr>
          <a:xfrm>
            <a:off x="5218298" y="1774864"/>
            <a:ext cx="2794332" cy="1501737"/>
            <a:chOff x="-2159903" y="2861399"/>
            <a:chExt cx="2794332" cy="1501737"/>
          </a:xfrm>
        </p:grpSpPr>
        <p:grpSp>
          <p:nvGrpSpPr>
            <p:cNvPr id="31" name="Group 30">
              <a:extLst>
                <a:ext uri="{FF2B5EF4-FFF2-40B4-BE49-F238E27FC236}">
                  <a16:creationId xmlns:a16="http://schemas.microsoft.com/office/drawing/2014/main" xmlns="" id="{8FED4267-03A6-40C9-86D4-703DAD0C8B31}"/>
                </a:ext>
              </a:extLst>
            </p:cNvPr>
            <p:cNvGrpSpPr/>
            <p:nvPr/>
          </p:nvGrpSpPr>
          <p:grpSpPr>
            <a:xfrm>
              <a:off x="-2159903" y="2861399"/>
              <a:ext cx="2794332" cy="1501737"/>
              <a:chOff x="1700459" y="7671144"/>
              <a:chExt cx="1006558" cy="595041"/>
            </a:xfrm>
            <a:solidFill>
              <a:schemeClr val="bg1"/>
            </a:solidFill>
          </p:grpSpPr>
          <p:sp>
            <p:nvSpPr>
              <p:cNvPr id="33" name="Oval 32">
                <a:extLst>
                  <a:ext uri="{FF2B5EF4-FFF2-40B4-BE49-F238E27FC236}">
                    <a16:creationId xmlns:a16="http://schemas.microsoft.com/office/drawing/2014/main" xmlns="" id="{2BA4DE7A-2F2C-4583-810C-CCFE81A9BC59}"/>
                  </a:ext>
                </a:extLst>
              </p:cNvPr>
              <p:cNvSpPr>
                <a:spLocks noChangeAspect="1"/>
              </p:cNvSpPr>
              <p:nvPr/>
            </p:nvSpPr>
            <p:spPr>
              <a:xfrm>
                <a:off x="1700459" y="7671144"/>
                <a:ext cx="540000" cy="595041"/>
              </a:xfrm>
              <a:prstGeom prst="ellipse">
                <a:avLst/>
              </a:prstGeom>
              <a:grp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4000" dirty="0">
                    <a:solidFill>
                      <a:schemeClr val="bg1">
                        <a:lumMod val="65000"/>
                      </a:schemeClr>
                    </a:solidFill>
                    <a:latin typeface="SassoonCRInfantMedium" panose="02000603020000020003" pitchFamily="2" charset="77"/>
                  </a:rPr>
                  <a:t>45</a:t>
                </a:r>
              </a:p>
            </p:txBody>
          </p:sp>
          <p:sp>
            <p:nvSpPr>
              <p:cNvPr id="34" name="Oval 33">
                <a:extLst>
                  <a:ext uri="{FF2B5EF4-FFF2-40B4-BE49-F238E27FC236}">
                    <a16:creationId xmlns:a16="http://schemas.microsoft.com/office/drawing/2014/main" xmlns="" id="{5557C35E-879E-40E4-8288-4033F642A184}"/>
                  </a:ext>
                </a:extLst>
              </p:cNvPr>
              <p:cNvSpPr>
                <a:spLocks noChangeAspect="1"/>
              </p:cNvSpPr>
              <p:nvPr/>
            </p:nvSpPr>
            <p:spPr>
              <a:xfrm>
                <a:off x="2166070" y="7671144"/>
                <a:ext cx="540947" cy="595041"/>
              </a:xfrm>
              <a:prstGeom prst="ellipse">
                <a:avLst/>
              </a:prstGeom>
              <a:grp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4000" dirty="0">
                    <a:solidFill>
                      <a:schemeClr val="bg1">
                        <a:lumMod val="65000"/>
                      </a:schemeClr>
                    </a:solidFill>
                    <a:latin typeface="SassoonCRInfantMedium" panose="02000603020000020003" pitchFamily="2" charset="77"/>
                  </a:rPr>
                  <a:t>20</a:t>
                </a:r>
              </a:p>
            </p:txBody>
          </p:sp>
        </p:grpSp>
        <p:sp>
          <p:nvSpPr>
            <p:cNvPr id="32" name="Oval 31">
              <a:extLst>
                <a:ext uri="{FF2B5EF4-FFF2-40B4-BE49-F238E27FC236}">
                  <a16:creationId xmlns:a16="http://schemas.microsoft.com/office/drawing/2014/main" xmlns="" id="{DAF6696C-AD95-44E2-957A-AE581E200D4F}"/>
                </a:ext>
              </a:extLst>
            </p:cNvPr>
            <p:cNvSpPr>
              <a:spLocks noChangeAspect="1"/>
            </p:cNvSpPr>
            <p:nvPr/>
          </p:nvSpPr>
          <p:spPr>
            <a:xfrm>
              <a:off x="-2159903" y="2861399"/>
              <a:ext cx="1499108" cy="1501737"/>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sz="4000" dirty="0">
                <a:solidFill>
                  <a:schemeClr val="bg1">
                    <a:lumMod val="65000"/>
                  </a:schemeClr>
                </a:solidFill>
                <a:latin typeface="SassoonCRInfantMedium" panose="02000603020000020003" pitchFamily="2" charset="77"/>
              </a:endParaRPr>
            </a:p>
          </p:txBody>
        </p:sp>
      </p:grpSp>
      <p:sp>
        <p:nvSpPr>
          <p:cNvPr id="4" name="Rectangle 3">
            <a:extLst>
              <a:ext uri="{FF2B5EF4-FFF2-40B4-BE49-F238E27FC236}">
                <a16:creationId xmlns:a16="http://schemas.microsoft.com/office/drawing/2014/main" xmlns="" id="{AF261453-C7DE-4AE8-8860-63A40F20DFC8}"/>
              </a:ext>
            </a:extLst>
          </p:cNvPr>
          <p:cNvSpPr/>
          <p:nvPr/>
        </p:nvSpPr>
        <p:spPr>
          <a:xfrm>
            <a:off x="1718059" y="3311709"/>
            <a:ext cx="1620957" cy="369332"/>
          </a:xfrm>
          <a:prstGeom prst="rect">
            <a:avLst/>
          </a:prstGeom>
        </p:spPr>
        <p:txBody>
          <a:bodyPr wrap="none">
            <a:spAutoFit/>
          </a:bodyPr>
          <a:lstStyle/>
          <a:p>
            <a:r>
              <a:rPr lang="en-GB">
                <a:solidFill>
                  <a:srgbClr val="FF0000"/>
                </a:solidFill>
                <a:latin typeface="SassoonCRInfantMedium" panose="02000603020000020003" pitchFamily="2" charset="0"/>
              </a:rPr>
              <a:t>(1, 2, 3 and 6)</a:t>
            </a:r>
            <a:endParaRPr lang="en-GB" dirty="0"/>
          </a:p>
        </p:txBody>
      </p:sp>
      <p:sp>
        <p:nvSpPr>
          <p:cNvPr id="5" name="Rectangle 4">
            <a:extLst>
              <a:ext uri="{FF2B5EF4-FFF2-40B4-BE49-F238E27FC236}">
                <a16:creationId xmlns:a16="http://schemas.microsoft.com/office/drawing/2014/main" xmlns="" id="{B89C054B-BE60-4AB6-A85A-CAEB5F1C1AF0}"/>
              </a:ext>
            </a:extLst>
          </p:cNvPr>
          <p:cNvSpPr/>
          <p:nvPr/>
        </p:nvSpPr>
        <p:spPr>
          <a:xfrm>
            <a:off x="6066275" y="3311709"/>
            <a:ext cx="1098378" cy="369332"/>
          </a:xfrm>
          <a:prstGeom prst="rect">
            <a:avLst/>
          </a:prstGeom>
        </p:spPr>
        <p:txBody>
          <a:bodyPr wrap="none">
            <a:spAutoFit/>
          </a:bodyPr>
          <a:lstStyle/>
          <a:p>
            <a:r>
              <a:rPr lang="en-GB" dirty="0">
                <a:solidFill>
                  <a:schemeClr val="bg1">
                    <a:lumMod val="65000"/>
                  </a:schemeClr>
                </a:solidFill>
                <a:latin typeface="SassoonCRInfantMedium" panose="02000603020000020003" pitchFamily="2" charset="0"/>
              </a:rPr>
              <a:t>(1 and 5)</a:t>
            </a:r>
            <a:endParaRPr lang="en-GB" dirty="0">
              <a:solidFill>
                <a:schemeClr val="bg1">
                  <a:lumMod val="65000"/>
                </a:schemeClr>
              </a:solidFill>
            </a:endParaRPr>
          </a:p>
        </p:txBody>
      </p:sp>
      <p:sp>
        <p:nvSpPr>
          <p:cNvPr id="6" name="Rectangle 5">
            <a:extLst>
              <a:ext uri="{FF2B5EF4-FFF2-40B4-BE49-F238E27FC236}">
                <a16:creationId xmlns:a16="http://schemas.microsoft.com/office/drawing/2014/main" xmlns="" id="{DA859041-5929-49EB-8A5C-4A898C4B7834}"/>
              </a:ext>
            </a:extLst>
          </p:cNvPr>
          <p:cNvSpPr/>
          <p:nvPr/>
        </p:nvSpPr>
        <p:spPr>
          <a:xfrm>
            <a:off x="4344214" y="5572349"/>
            <a:ext cx="455574" cy="369332"/>
          </a:xfrm>
          <a:prstGeom prst="rect">
            <a:avLst/>
          </a:prstGeom>
        </p:spPr>
        <p:txBody>
          <a:bodyPr wrap="none">
            <a:spAutoFit/>
          </a:bodyPr>
          <a:lstStyle/>
          <a:p>
            <a:r>
              <a:rPr lang="en-GB" dirty="0">
                <a:solidFill>
                  <a:schemeClr val="bg1">
                    <a:lumMod val="65000"/>
                  </a:schemeClr>
                </a:solidFill>
                <a:latin typeface="SassoonCRInfantMedium" panose="02000603020000020003" pitchFamily="2" charset="0"/>
              </a:rPr>
              <a:t>(1)</a:t>
            </a:r>
            <a:endParaRPr lang="en-GB" dirty="0">
              <a:solidFill>
                <a:schemeClr val="bg1">
                  <a:lumMod val="65000"/>
                </a:schemeClr>
              </a:solidFill>
            </a:endParaRPr>
          </a:p>
        </p:txBody>
      </p:sp>
    </p:spTree>
    <p:extLst>
      <p:ext uri="{BB962C8B-B14F-4D97-AF65-F5344CB8AC3E}">
        <p14:creationId xmlns:p14="http://schemas.microsoft.com/office/powerpoint/2010/main" val="365438530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xmlns=""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xmlns=""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Reasoning 2</a:t>
            </a:r>
          </a:p>
          <a:p>
            <a:pPr algn="ctr"/>
            <a:endParaRPr lang="en-GB" sz="2000" u="sng" dirty="0">
              <a:solidFill>
                <a:schemeClr val="bg2">
                  <a:lumMod val="50000"/>
                </a:schemeClr>
              </a:solidFill>
              <a:latin typeface="SassoonCRInfantMedium" panose="02000603020000020003" pitchFamily="2" charset="0"/>
            </a:endParaRPr>
          </a:p>
          <a:p>
            <a:r>
              <a:rPr lang="en-GB" sz="2400" dirty="0">
                <a:solidFill>
                  <a:schemeClr val="tx1"/>
                </a:solidFill>
                <a:latin typeface="SassoonCRInfantMedium" panose="02000603020000020003" pitchFamily="2" charset="77"/>
              </a:rPr>
              <a:t>A rugby team are planning their seating. In each section there will be 96 red seats and 48 blue seats.</a:t>
            </a:r>
          </a:p>
          <a:p>
            <a:endParaRPr lang="en-GB" sz="2400" dirty="0">
              <a:solidFill>
                <a:schemeClr val="tx1"/>
              </a:solidFill>
              <a:latin typeface="SassoonCRInfantMedium" panose="02000603020000020003" pitchFamily="2" charset="77"/>
            </a:endParaRPr>
          </a:p>
          <a:p>
            <a:r>
              <a:rPr lang="en-GB" sz="2400" dirty="0">
                <a:solidFill>
                  <a:schemeClr val="tx1"/>
                </a:solidFill>
                <a:latin typeface="SassoonCRInfantMedium" panose="02000603020000020003" pitchFamily="2" charset="77"/>
              </a:rPr>
              <a:t>The rows must have an equal number of chairs.</a:t>
            </a:r>
          </a:p>
          <a:p>
            <a:endParaRPr lang="en-GB" sz="2400" dirty="0">
              <a:solidFill>
                <a:schemeClr val="tx1"/>
              </a:solidFill>
              <a:latin typeface="SassoonCRInfantMedium" panose="02000603020000020003" pitchFamily="2" charset="77"/>
            </a:endParaRPr>
          </a:p>
          <a:p>
            <a:r>
              <a:rPr lang="en-GB" sz="2400" dirty="0">
                <a:solidFill>
                  <a:schemeClr val="tx1"/>
                </a:solidFill>
                <a:latin typeface="SassoonCRInfantMedium" panose="02000603020000020003" pitchFamily="2" charset="77"/>
              </a:rPr>
              <a:t>What is the largest number of chairs they can have in each row?</a:t>
            </a:r>
          </a:p>
          <a:p>
            <a:endParaRPr lang="en-GB" sz="2400" dirty="0">
              <a:solidFill>
                <a:schemeClr val="tx1"/>
              </a:solidFill>
              <a:latin typeface="SassoonCRInfantMedium" panose="02000603020000020003" pitchFamily="2" charset="77"/>
            </a:endParaRPr>
          </a:p>
          <a:p>
            <a:r>
              <a:rPr lang="en-GB" sz="2400" dirty="0">
                <a:solidFill>
                  <a:schemeClr val="tx1"/>
                </a:solidFill>
                <a:latin typeface="SassoonCRInfantMedium" panose="02000603020000020003" pitchFamily="2" charset="77"/>
              </a:rPr>
              <a:t>Prove it.</a:t>
            </a:r>
          </a:p>
          <a:p>
            <a:endParaRPr lang="en-GB" sz="2400" dirty="0">
              <a:solidFill>
                <a:schemeClr val="tx1"/>
              </a:solidFill>
              <a:latin typeface="SassoonCRInfantMedium" panose="02000603020000020003" pitchFamily="2" charset="0"/>
            </a:endParaRPr>
          </a:p>
          <a:p>
            <a:endParaRPr lang="en-GB" sz="2000" u="sng" dirty="0">
              <a:solidFill>
                <a:schemeClr val="bg2">
                  <a:lumMod val="50000"/>
                </a:schemeClr>
              </a:solidFill>
              <a:latin typeface="SassoonCRInfantMedium" panose="02000603020000020003" pitchFamily="2" charset="0"/>
            </a:endParaRPr>
          </a:p>
          <a:p>
            <a:pPr lvl="0"/>
            <a:endParaRPr lang="en-GB" sz="2800" dirty="0">
              <a:solidFill>
                <a:srgbClr val="E7E6E6">
                  <a:lumMod val="25000"/>
                </a:srgbClr>
              </a:solidFill>
              <a:latin typeface="SassoonCRInfantMedium" panose="02000603020000020003" pitchFamily="2" charset="0"/>
            </a:endParaRPr>
          </a:p>
        </p:txBody>
      </p:sp>
      <p:sp>
        <p:nvSpPr>
          <p:cNvPr id="4" name="Rectangle 1">
            <a:extLst>
              <a:ext uri="{FF2B5EF4-FFF2-40B4-BE49-F238E27FC236}">
                <a16:creationId xmlns:a16="http://schemas.microsoft.com/office/drawing/2014/main" xmlns="" id="{85042840-A009-4A29-97B4-6000825469AB}"/>
              </a:ext>
            </a:extLst>
          </p:cNvPr>
          <p:cNvSpPr>
            <a:spLocks noChangeArrowheads="1"/>
          </p:cNvSpPr>
          <p:nvPr/>
        </p:nvSpPr>
        <p:spPr bwMode="auto">
          <a:xfrm>
            <a:off x="628650" y="381793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a:ln>
                  <a:noFill/>
                </a:ln>
                <a:solidFill>
                  <a:schemeClr val="tx1"/>
                </a:solidFill>
                <a:effectLst/>
                <a:latin typeface="Arial" panose="020B0604020202020204" pitchFamily="34" charset="0"/>
              </a:rPr>
              <a:t/>
            </a:r>
            <a:br>
              <a:rPr kumimoji="0" lang="en-US" altLang="en-US" sz="1800" b="0" i="0" u="none" strike="noStrike" cap="none" normalizeH="0" baseline="0">
                <a:ln>
                  <a:noFill/>
                </a:ln>
                <a:solidFill>
                  <a:schemeClr val="tx1"/>
                </a:solidFill>
                <a:effectLst/>
                <a:latin typeface="Arial" panose="020B060402020202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6" name="Rectangle 2">
            <a:extLst>
              <a:ext uri="{FF2B5EF4-FFF2-40B4-BE49-F238E27FC236}">
                <a16:creationId xmlns:a16="http://schemas.microsoft.com/office/drawing/2014/main" xmlns="" id="{4E750F7C-0D48-477B-BA5E-2717AA27745D}"/>
              </a:ext>
            </a:extLst>
          </p:cNvPr>
          <p:cNvSpPr>
            <a:spLocks noChangeArrowheads="1"/>
          </p:cNvSpPr>
          <p:nvPr/>
        </p:nvSpPr>
        <p:spPr bwMode="auto">
          <a:xfrm>
            <a:off x="628650" y="381793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a:ln>
                  <a:noFill/>
                </a:ln>
                <a:solidFill>
                  <a:schemeClr val="tx1"/>
                </a:solidFill>
                <a:effectLst/>
                <a:latin typeface="Arial" panose="020B0604020202020204" pitchFamily="34" charset="0"/>
              </a:rPr>
              <a:t/>
            </a:r>
            <a:br>
              <a:rPr kumimoji="0" lang="en-US" altLang="en-US" sz="1800" b="0" i="0" u="none" strike="noStrike" cap="none" normalizeH="0" baseline="0">
                <a:ln>
                  <a:noFill/>
                </a:ln>
                <a:solidFill>
                  <a:schemeClr val="tx1"/>
                </a:solidFill>
                <a:effectLst/>
                <a:latin typeface="Arial" panose="020B060402020202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143748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xmlns=""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xmlns=""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Reasoning 2</a:t>
            </a:r>
          </a:p>
          <a:p>
            <a:pPr algn="ctr"/>
            <a:endParaRPr lang="en-GB" sz="2000" u="sng" dirty="0">
              <a:solidFill>
                <a:schemeClr val="bg2">
                  <a:lumMod val="50000"/>
                </a:schemeClr>
              </a:solidFill>
              <a:latin typeface="SassoonCRInfantMedium" panose="02000603020000020003" pitchFamily="2" charset="0"/>
            </a:endParaRPr>
          </a:p>
          <a:p>
            <a:r>
              <a:rPr lang="en-GB" sz="2400" dirty="0">
                <a:solidFill>
                  <a:schemeClr val="tx1"/>
                </a:solidFill>
                <a:latin typeface="SassoonCRInfantMedium" panose="02000603020000020003" pitchFamily="2" charset="77"/>
              </a:rPr>
              <a:t>A rugby team are planning their seating. In each section there will be 96 red seats and 48 blue seats.</a:t>
            </a:r>
          </a:p>
          <a:p>
            <a:endParaRPr lang="en-GB" sz="2400" dirty="0">
              <a:solidFill>
                <a:schemeClr val="tx1"/>
              </a:solidFill>
              <a:latin typeface="SassoonCRInfantMedium" panose="02000603020000020003" pitchFamily="2" charset="77"/>
            </a:endParaRPr>
          </a:p>
          <a:p>
            <a:r>
              <a:rPr lang="en-GB" sz="2400" dirty="0">
                <a:solidFill>
                  <a:schemeClr val="tx1"/>
                </a:solidFill>
                <a:latin typeface="SassoonCRInfantMedium" panose="02000603020000020003" pitchFamily="2" charset="77"/>
              </a:rPr>
              <a:t>The rows must have an equal number of chairs.</a:t>
            </a:r>
          </a:p>
          <a:p>
            <a:endParaRPr lang="en-GB" sz="2400" dirty="0">
              <a:solidFill>
                <a:schemeClr val="tx1"/>
              </a:solidFill>
              <a:latin typeface="SassoonCRInfantMedium" panose="02000603020000020003" pitchFamily="2" charset="77"/>
            </a:endParaRPr>
          </a:p>
          <a:p>
            <a:r>
              <a:rPr lang="en-GB" sz="2400" dirty="0">
                <a:solidFill>
                  <a:schemeClr val="tx1"/>
                </a:solidFill>
                <a:latin typeface="SassoonCRInfantMedium" panose="02000603020000020003" pitchFamily="2" charset="77"/>
              </a:rPr>
              <a:t>What is the largest number of chairs they can have in each row?</a:t>
            </a:r>
          </a:p>
          <a:p>
            <a:endParaRPr lang="en-GB" sz="2400" dirty="0">
              <a:solidFill>
                <a:schemeClr val="tx1"/>
              </a:solidFill>
              <a:latin typeface="SassoonCRInfantMedium" panose="02000603020000020003" pitchFamily="2" charset="77"/>
            </a:endParaRPr>
          </a:p>
          <a:p>
            <a:r>
              <a:rPr lang="en-GB" sz="2400" dirty="0">
                <a:solidFill>
                  <a:schemeClr val="tx1"/>
                </a:solidFill>
                <a:latin typeface="SassoonCRInfantMedium" panose="02000603020000020003" pitchFamily="2" charset="77"/>
              </a:rPr>
              <a:t>Prove it.</a:t>
            </a:r>
          </a:p>
          <a:p>
            <a:r>
              <a:rPr lang="en-GB" sz="2400" dirty="0">
                <a:solidFill>
                  <a:schemeClr val="tx1"/>
                </a:solidFill>
                <a:latin typeface="SassoonCRInfantMedium" panose="02000603020000020003" pitchFamily="2" charset="0"/>
              </a:rPr>
              <a:t>Factors of 48: </a:t>
            </a:r>
          </a:p>
          <a:p>
            <a:r>
              <a:rPr lang="en-GB" sz="2400" dirty="0">
                <a:solidFill>
                  <a:schemeClr val="tx1"/>
                </a:solidFill>
                <a:latin typeface="SassoonCRInfantMedium" panose="02000603020000020003" pitchFamily="2" charset="0"/>
              </a:rPr>
              <a:t>Factors of 96:</a:t>
            </a:r>
          </a:p>
          <a:p>
            <a:endParaRPr lang="en-GB" sz="2000" u="sng" dirty="0">
              <a:solidFill>
                <a:schemeClr val="bg2">
                  <a:lumMod val="50000"/>
                </a:schemeClr>
              </a:solidFill>
              <a:latin typeface="SassoonCRInfantMedium" panose="02000603020000020003" pitchFamily="2" charset="0"/>
            </a:endParaRPr>
          </a:p>
          <a:p>
            <a:pPr lvl="0"/>
            <a:endParaRPr lang="en-GB" sz="2800" dirty="0">
              <a:solidFill>
                <a:srgbClr val="E7E6E6">
                  <a:lumMod val="25000"/>
                </a:srgbClr>
              </a:solidFill>
              <a:latin typeface="SassoonCRInfantMedium" panose="02000603020000020003" pitchFamily="2" charset="0"/>
            </a:endParaRPr>
          </a:p>
        </p:txBody>
      </p:sp>
      <p:sp>
        <p:nvSpPr>
          <p:cNvPr id="4" name="Rectangle 1">
            <a:extLst>
              <a:ext uri="{FF2B5EF4-FFF2-40B4-BE49-F238E27FC236}">
                <a16:creationId xmlns:a16="http://schemas.microsoft.com/office/drawing/2014/main" xmlns="" id="{85042840-A009-4A29-97B4-6000825469AB}"/>
              </a:ext>
            </a:extLst>
          </p:cNvPr>
          <p:cNvSpPr>
            <a:spLocks noChangeArrowheads="1"/>
          </p:cNvSpPr>
          <p:nvPr/>
        </p:nvSpPr>
        <p:spPr bwMode="auto">
          <a:xfrm>
            <a:off x="628650" y="381793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a:ln>
                  <a:noFill/>
                </a:ln>
                <a:solidFill>
                  <a:schemeClr val="tx1"/>
                </a:solidFill>
                <a:effectLst/>
                <a:latin typeface="Arial" panose="020B0604020202020204" pitchFamily="34" charset="0"/>
              </a:rPr>
              <a:t/>
            </a:r>
            <a:br>
              <a:rPr kumimoji="0" lang="en-US" altLang="en-US" sz="1800" b="0" i="0" u="none" strike="noStrike" cap="none" normalizeH="0" baseline="0">
                <a:ln>
                  <a:noFill/>
                </a:ln>
                <a:solidFill>
                  <a:schemeClr val="tx1"/>
                </a:solidFill>
                <a:effectLst/>
                <a:latin typeface="Arial" panose="020B060402020202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6" name="Rectangle 2">
            <a:extLst>
              <a:ext uri="{FF2B5EF4-FFF2-40B4-BE49-F238E27FC236}">
                <a16:creationId xmlns:a16="http://schemas.microsoft.com/office/drawing/2014/main" xmlns="" id="{4E750F7C-0D48-477B-BA5E-2717AA27745D}"/>
              </a:ext>
            </a:extLst>
          </p:cNvPr>
          <p:cNvSpPr>
            <a:spLocks noChangeArrowheads="1"/>
          </p:cNvSpPr>
          <p:nvPr/>
        </p:nvSpPr>
        <p:spPr bwMode="auto">
          <a:xfrm>
            <a:off x="628650" y="381793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a:ln>
                  <a:noFill/>
                </a:ln>
                <a:solidFill>
                  <a:schemeClr val="tx1"/>
                </a:solidFill>
                <a:effectLst/>
                <a:latin typeface="Arial" panose="020B0604020202020204" pitchFamily="34" charset="0"/>
              </a:rPr>
              <a:t/>
            </a:r>
            <a:br>
              <a:rPr kumimoji="0" lang="en-US" altLang="en-US" sz="1800" b="0" i="0" u="none" strike="noStrike" cap="none" normalizeH="0" baseline="0">
                <a:ln>
                  <a:noFill/>
                </a:ln>
                <a:solidFill>
                  <a:schemeClr val="tx1"/>
                </a:solidFill>
                <a:effectLst/>
                <a:latin typeface="Arial" panose="020B060402020202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05979648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xmlns=""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xmlns=""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Reasoning 2</a:t>
            </a:r>
          </a:p>
          <a:p>
            <a:pPr algn="ctr"/>
            <a:endParaRPr lang="en-GB" sz="2000" u="sng" dirty="0">
              <a:solidFill>
                <a:schemeClr val="bg2">
                  <a:lumMod val="50000"/>
                </a:schemeClr>
              </a:solidFill>
              <a:latin typeface="SassoonCRInfantMedium" panose="02000603020000020003" pitchFamily="2" charset="0"/>
            </a:endParaRPr>
          </a:p>
          <a:p>
            <a:r>
              <a:rPr lang="en-GB" sz="2400" dirty="0">
                <a:solidFill>
                  <a:schemeClr val="tx1"/>
                </a:solidFill>
                <a:latin typeface="SassoonCRInfantMedium" panose="02000603020000020003" pitchFamily="2" charset="77"/>
              </a:rPr>
              <a:t>A rugby team are planning their seating. In each section there will be 96 red seats and 48 blue seats.</a:t>
            </a:r>
          </a:p>
          <a:p>
            <a:endParaRPr lang="en-GB" sz="2400" dirty="0">
              <a:solidFill>
                <a:schemeClr val="tx1"/>
              </a:solidFill>
              <a:latin typeface="SassoonCRInfantMedium" panose="02000603020000020003" pitchFamily="2" charset="77"/>
            </a:endParaRPr>
          </a:p>
          <a:p>
            <a:r>
              <a:rPr lang="en-GB" sz="2400" dirty="0">
                <a:solidFill>
                  <a:schemeClr val="tx1"/>
                </a:solidFill>
                <a:latin typeface="SassoonCRInfantMedium" panose="02000603020000020003" pitchFamily="2" charset="77"/>
              </a:rPr>
              <a:t>The rows must have an equal number of chairs.</a:t>
            </a:r>
          </a:p>
          <a:p>
            <a:endParaRPr lang="en-GB" sz="2400" dirty="0">
              <a:solidFill>
                <a:schemeClr val="tx1"/>
              </a:solidFill>
              <a:latin typeface="SassoonCRInfantMedium" panose="02000603020000020003" pitchFamily="2" charset="77"/>
            </a:endParaRPr>
          </a:p>
          <a:p>
            <a:r>
              <a:rPr lang="en-GB" sz="2400" dirty="0">
                <a:solidFill>
                  <a:schemeClr val="tx1"/>
                </a:solidFill>
                <a:latin typeface="SassoonCRInfantMedium" panose="02000603020000020003" pitchFamily="2" charset="77"/>
              </a:rPr>
              <a:t>What is the largest number of chairs they can have in each row?</a:t>
            </a:r>
          </a:p>
          <a:p>
            <a:endParaRPr lang="en-GB" sz="2400" dirty="0">
              <a:solidFill>
                <a:schemeClr val="tx1"/>
              </a:solidFill>
              <a:latin typeface="SassoonCRInfantMedium" panose="02000603020000020003" pitchFamily="2" charset="77"/>
            </a:endParaRPr>
          </a:p>
          <a:p>
            <a:r>
              <a:rPr lang="en-GB" sz="2400" dirty="0">
                <a:solidFill>
                  <a:schemeClr val="tx1"/>
                </a:solidFill>
                <a:latin typeface="SassoonCRInfantMedium" panose="02000603020000020003" pitchFamily="2" charset="77"/>
              </a:rPr>
              <a:t>Prove it.</a:t>
            </a:r>
          </a:p>
          <a:p>
            <a:r>
              <a:rPr lang="en-GB" sz="2400" dirty="0">
                <a:solidFill>
                  <a:srgbClr val="FF0000"/>
                </a:solidFill>
                <a:latin typeface="SassoonCRInfantMedium" panose="02000603020000020003" pitchFamily="2" charset="0"/>
              </a:rPr>
              <a:t>Factors of 48: 1, 2, 3, 4, 6, 8, 12, 16, 24, </a:t>
            </a:r>
            <a:r>
              <a:rPr lang="en-GB" sz="2400" u="sng" dirty="0">
                <a:solidFill>
                  <a:srgbClr val="FF0000"/>
                </a:solidFill>
                <a:latin typeface="SassoonCRInfantMedium" panose="02000603020000020003" pitchFamily="2" charset="0"/>
              </a:rPr>
              <a:t>48</a:t>
            </a:r>
          </a:p>
          <a:p>
            <a:r>
              <a:rPr lang="en-GB" sz="2400" dirty="0">
                <a:solidFill>
                  <a:srgbClr val="FF0000"/>
                </a:solidFill>
                <a:latin typeface="SassoonCRInfantMedium" panose="02000603020000020003" pitchFamily="2" charset="0"/>
              </a:rPr>
              <a:t>Factors of 96: 1, 2, 3, 4, 6, 8, 12, 16, 24, 32, </a:t>
            </a:r>
            <a:r>
              <a:rPr lang="en-GB" sz="2400" u="sng" dirty="0">
                <a:solidFill>
                  <a:srgbClr val="FF0000"/>
                </a:solidFill>
                <a:latin typeface="SassoonCRInfantMedium" panose="02000603020000020003" pitchFamily="2" charset="0"/>
              </a:rPr>
              <a:t>48</a:t>
            </a:r>
            <a:r>
              <a:rPr lang="en-GB" sz="2400" dirty="0">
                <a:solidFill>
                  <a:srgbClr val="FF0000"/>
                </a:solidFill>
                <a:latin typeface="SassoonCRInfantMedium" panose="02000603020000020003" pitchFamily="2" charset="0"/>
              </a:rPr>
              <a:t>, 96</a:t>
            </a:r>
          </a:p>
          <a:p>
            <a:endParaRPr lang="en-GB" sz="2400" dirty="0">
              <a:solidFill>
                <a:srgbClr val="FF0000"/>
              </a:solidFill>
              <a:latin typeface="SassoonCRInfantMedium" panose="02000603020000020003" pitchFamily="2" charset="0"/>
            </a:endParaRPr>
          </a:p>
          <a:p>
            <a:r>
              <a:rPr lang="en-GB" sz="2400" dirty="0">
                <a:solidFill>
                  <a:srgbClr val="FF0000"/>
                </a:solidFill>
                <a:latin typeface="SassoonCRInfantMedium" panose="02000603020000020003" pitchFamily="2" charset="0"/>
              </a:rPr>
              <a:t>48 seats per row: there will be 2 rows of red seats and 1 row of blue seats. </a:t>
            </a:r>
          </a:p>
          <a:p>
            <a:endParaRPr lang="en-GB" sz="2400" dirty="0">
              <a:solidFill>
                <a:schemeClr val="tx1"/>
              </a:solidFill>
              <a:latin typeface="SassoonCRInfantMedium" panose="02000603020000020003" pitchFamily="2" charset="0"/>
            </a:endParaRPr>
          </a:p>
          <a:p>
            <a:endParaRPr lang="en-GB" sz="2000" u="sng" dirty="0">
              <a:solidFill>
                <a:schemeClr val="bg2">
                  <a:lumMod val="50000"/>
                </a:schemeClr>
              </a:solidFill>
              <a:latin typeface="SassoonCRInfantMedium" panose="02000603020000020003" pitchFamily="2" charset="0"/>
            </a:endParaRPr>
          </a:p>
          <a:p>
            <a:pPr lvl="0"/>
            <a:endParaRPr lang="en-GB" sz="2800" dirty="0">
              <a:solidFill>
                <a:srgbClr val="E7E6E6">
                  <a:lumMod val="25000"/>
                </a:srgbClr>
              </a:solidFill>
              <a:latin typeface="SassoonCRInfantMedium" panose="02000603020000020003" pitchFamily="2" charset="0"/>
            </a:endParaRPr>
          </a:p>
        </p:txBody>
      </p:sp>
      <p:sp>
        <p:nvSpPr>
          <p:cNvPr id="4" name="Rectangle 1">
            <a:extLst>
              <a:ext uri="{FF2B5EF4-FFF2-40B4-BE49-F238E27FC236}">
                <a16:creationId xmlns:a16="http://schemas.microsoft.com/office/drawing/2014/main" xmlns="" id="{85042840-A009-4A29-97B4-6000825469AB}"/>
              </a:ext>
            </a:extLst>
          </p:cNvPr>
          <p:cNvSpPr>
            <a:spLocks noChangeArrowheads="1"/>
          </p:cNvSpPr>
          <p:nvPr/>
        </p:nvSpPr>
        <p:spPr bwMode="auto">
          <a:xfrm>
            <a:off x="628650" y="381793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a:ln>
                  <a:noFill/>
                </a:ln>
                <a:solidFill>
                  <a:schemeClr val="tx1"/>
                </a:solidFill>
                <a:effectLst/>
                <a:latin typeface="Arial" panose="020B0604020202020204" pitchFamily="34" charset="0"/>
              </a:rPr>
              <a:t/>
            </a:r>
            <a:br>
              <a:rPr kumimoji="0" lang="en-US" altLang="en-US" sz="1800" b="0" i="0" u="none" strike="noStrike" cap="none" normalizeH="0" baseline="0">
                <a:ln>
                  <a:noFill/>
                </a:ln>
                <a:solidFill>
                  <a:schemeClr val="tx1"/>
                </a:solidFill>
                <a:effectLst/>
                <a:latin typeface="Arial" panose="020B060402020202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6" name="Rectangle 2">
            <a:extLst>
              <a:ext uri="{FF2B5EF4-FFF2-40B4-BE49-F238E27FC236}">
                <a16:creationId xmlns:a16="http://schemas.microsoft.com/office/drawing/2014/main" xmlns="" id="{4E750F7C-0D48-477B-BA5E-2717AA27745D}"/>
              </a:ext>
            </a:extLst>
          </p:cNvPr>
          <p:cNvSpPr>
            <a:spLocks noChangeArrowheads="1"/>
          </p:cNvSpPr>
          <p:nvPr/>
        </p:nvSpPr>
        <p:spPr bwMode="auto">
          <a:xfrm>
            <a:off x="628650" y="381793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a:ln>
                  <a:noFill/>
                </a:ln>
                <a:solidFill>
                  <a:schemeClr val="tx1"/>
                </a:solidFill>
                <a:effectLst/>
                <a:latin typeface="Arial" panose="020B0604020202020204" pitchFamily="34" charset="0"/>
              </a:rPr>
              <a:t/>
            </a:r>
            <a:br>
              <a:rPr kumimoji="0" lang="en-US" altLang="en-US" sz="1800" b="0" i="0" u="none" strike="noStrike" cap="none" normalizeH="0" baseline="0">
                <a:ln>
                  <a:noFill/>
                </a:ln>
                <a:solidFill>
                  <a:schemeClr val="tx1"/>
                </a:solidFill>
                <a:effectLst/>
                <a:latin typeface="Arial" panose="020B060402020202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10653723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2E2B28500E97074E9232E002F87A0DA8" ma:contentTypeVersion="8" ma:contentTypeDescription="Create a new document." ma:contentTypeScope="" ma:versionID="ae93138026cb8753332041e59d65cf54">
  <xsd:schema xmlns:xsd="http://www.w3.org/2001/XMLSchema" xmlns:xs="http://www.w3.org/2001/XMLSchema" xmlns:p="http://schemas.microsoft.com/office/2006/metadata/properties" xmlns:ns2="86144f90-c7b6-48d0-aae5-f5e9e48cc3df" xmlns:ns3="5c7a0828-c5e4-45f8-a074-18a8fdc88ec6" targetNamespace="http://schemas.microsoft.com/office/2006/metadata/properties" ma:root="true" ma:fieldsID="5155117ecf8037f21a971aa2ed66271a" ns2:_="" ns3:_="">
    <xsd:import namespace="86144f90-c7b6-48d0-aae5-f5e9e48cc3df"/>
    <xsd:import namespace="5c7a0828-c5e4-45f8-a074-18a8fdc88ec6"/>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OCR"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c7a0828-c5e4-45f8-a074-18a8fdc88ec6" elementFormDefault="qualified">
    <xsd:import namespace="http://schemas.microsoft.com/office/2006/documentManagement/types"/>
    <xsd:import namespace="http://schemas.microsoft.com/office/infopath/2007/PartnerControls"/>
    <xsd:element name="MediaServiceMetadata" ma:index="10" nillable="true" ma:displayName="MediaServiceMetadata" ma:description="" ma:hidden="true" ma:internalName="MediaServiceMetadata" ma:readOnly="true">
      <xsd:simpleType>
        <xsd:restriction base="dms:Note"/>
      </xsd:simpleType>
    </xsd:element>
    <xsd:element name="MediaServiceFastMetadata" ma:index="11" nillable="true" ma:displayName="MediaServiceFastMetadata" ma:description="" ma:hidden="true" ma:internalName="MediaServiceFastMetadata" ma:readOnly="true">
      <xsd:simpleType>
        <xsd:restriction base="dms:Note"/>
      </xsd:simpleType>
    </xsd:element>
    <xsd:element name="MediaServiceAutoTags" ma:index="12" nillable="true" ma:displayName="MediaServiceAutoTags" ma:description="" ma:internalName="MediaServiceAutoTags" ma:readOnly="true">
      <xsd:simpleType>
        <xsd:restriction base="dms:Text"/>
      </xsd:simpleType>
    </xsd:element>
    <xsd:element name="MediaServiceOCR" ma:index="13" nillable="true" ma:displayName="MediaServiceOCR" ma:internalName="MediaServiceOCR" ma:readOnly="true">
      <xsd:simpleType>
        <xsd:restriction base="dms:Note">
          <xsd:maxLength value="255"/>
        </xsd:restriction>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2.xml><?xml version="1.0" encoding="utf-8"?>
<ds:datastoreItem xmlns:ds="http://schemas.openxmlformats.org/officeDocument/2006/customXml" ds:itemID="{F8690833-E9BB-4E5D-8E9A-995A6C86280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6144f90-c7b6-48d0-aae5-f5e9e48cc3df"/>
    <ds:schemaRef ds:uri="5c7a0828-c5e4-45f8-a074-18a8fdc88ec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EF8F11D-A449-4684-B8E0-461263A2E192}">
  <ds:schemaRefs>
    <ds:schemaRef ds:uri="http://purl.org/dc/terms/"/>
    <ds:schemaRef ds:uri="http://schemas.openxmlformats.org/package/2006/metadata/core-properties"/>
    <ds:schemaRef ds:uri="http://purl.org/dc/dcmitype/"/>
    <ds:schemaRef ds:uri="http://schemas.microsoft.com/office/infopath/2007/PartnerControls"/>
    <ds:schemaRef ds:uri="86144f90-c7b6-48d0-aae5-f5e9e48cc3df"/>
    <ds:schemaRef ds:uri="http://schemas.microsoft.com/office/2006/documentManagement/types"/>
    <ds:schemaRef ds:uri="http://purl.org/dc/elements/1.1/"/>
    <ds:schemaRef ds:uri="http://schemas.microsoft.com/office/2006/metadata/properties"/>
    <ds:schemaRef ds:uri="5c7a0828-c5e4-45f8-a074-18a8fdc88ec6"/>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Office Theme</Template>
  <TotalTime>1540</TotalTime>
  <Words>897</Words>
  <Application>Microsoft Office PowerPoint</Application>
  <PresentationFormat>On-screen Show (4:3)</PresentationFormat>
  <Paragraphs>288</Paragraphs>
  <Slides>20</Slides>
  <Notes>0</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Aaron Groom</cp:lastModifiedBy>
  <cp:revision>47</cp:revision>
  <dcterms:created xsi:type="dcterms:W3CDTF">2018-03-17T10:08:43Z</dcterms:created>
  <dcterms:modified xsi:type="dcterms:W3CDTF">2018-10-09T13:35:41Z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0x0101002E2B28500E97074E9232E002F87A0DA8</vt:lpwstr>
  </property>
  <property fmtid="{D5CDD505-2E9C-101B-9397-08002B2CF9AE}" pid="3" name="TaxKeyword">
    <vt:lpwstr/>
  </property>
</Properties>
</file>