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8" r:id="rId3"/>
    <p:sldId id="269" r:id="rId4"/>
    <p:sldId id="262" r:id="rId5"/>
    <p:sldId id="263" r:id="rId6"/>
    <p:sldId id="264" r:id="rId7"/>
    <p:sldId id="265" r:id="rId8"/>
    <p:sldId id="266" r:id="rId9"/>
    <p:sldId id="267" r:id="rId10"/>
    <p:sldId id="258" r:id="rId11"/>
    <p:sldId id="261" r:id="rId12"/>
    <p:sldId id="26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863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015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840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575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390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346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00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431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972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080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3272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284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Hawthorn – Day Five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Fractions 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8850" y="4319155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4037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2727" y="2124364"/>
            <a:ext cx="6249461" cy="2407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1961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6800" y="1738985"/>
            <a:ext cx="9116305" cy="4098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0339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7087" y="261937"/>
            <a:ext cx="5457825" cy="633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7922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29527" y="323690"/>
            <a:ext cx="5421746" cy="6502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3801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0900" y="95250"/>
            <a:ext cx="54102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9174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8525" y="195262"/>
            <a:ext cx="5314950" cy="6467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3286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9462" y="-42863"/>
            <a:ext cx="5553075" cy="6943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4527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7087" y="247650"/>
            <a:ext cx="5457825" cy="636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4046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28292" y="258763"/>
            <a:ext cx="4870606" cy="6258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6978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41528" y="341313"/>
            <a:ext cx="9708944" cy="583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4274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159478"/>
            <a:ext cx="10515600" cy="4486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0407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5</Words>
  <Application>Microsoft Office PowerPoint</Application>
  <PresentationFormat>Widescreen</PresentationFormat>
  <Paragraphs>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Hawthorn – Day Five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Hawthorn – Day Two</dc:title>
  <dc:creator>S Gavan WOP</dc:creator>
  <cp:lastModifiedBy>S Gavan WOP</cp:lastModifiedBy>
  <cp:revision>9</cp:revision>
  <dcterms:created xsi:type="dcterms:W3CDTF">2021-02-26T14:28:51Z</dcterms:created>
  <dcterms:modified xsi:type="dcterms:W3CDTF">2021-02-27T20:56:04Z</dcterms:modified>
</cp:coreProperties>
</file>