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906000" cy="1320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7649" t="15700" r="6647" b="7512"/>
          <a:stretch/>
        </p:blipFill>
        <p:spPr>
          <a:xfrm>
            <a:off x="0" y="621100"/>
            <a:ext cx="9906000" cy="1198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9042" t="16629" r="5429" b="8132"/>
          <a:stretch/>
        </p:blipFill>
        <p:spPr>
          <a:xfrm>
            <a:off x="0" y="569341"/>
            <a:ext cx="9906000" cy="1179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8172" t="16320" r="6124" b="9370"/>
          <a:stretch/>
        </p:blipFill>
        <p:spPr>
          <a:xfrm>
            <a:off x="0" y="931651"/>
            <a:ext cx="9906000" cy="11597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1C7F1B9-987E-404B-A18B-1A6CA25CF098}"/>
</file>

<file path=customXml/itemProps2.xml><?xml version="1.0" encoding="utf-8"?>
<ds:datastoreItem xmlns:ds="http://schemas.openxmlformats.org/officeDocument/2006/customXml" ds:itemID="{11863BEC-BC14-4DA6-A186-B1973DB4A5F1}"/>
</file>

<file path=customXml/itemProps3.xml><?xml version="1.0" encoding="utf-8"?>
<ds:datastoreItem xmlns:ds="http://schemas.openxmlformats.org/officeDocument/2006/customXml" ds:itemID="{0720E0A5-06F3-410E-93BD-A20F816803F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2021-02-21T00:38:17Z</dcterms:created>
  <dcterms:modified xsi:type="dcterms:W3CDTF">2021-02-21T00:40:56Z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