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375" t="15200" r="9475" b="10267"/>
          <a:stretch/>
        </p:blipFill>
        <p:spPr>
          <a:xfrm>
            <a:off x="0" y="800876"/>
            <a:ext cx="9906000" cy="1148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5275" t="19733" r="10525" b="8266"/>
          <a:stretch/>
        </p:blipFill>
        <p:spPr>
          <a:xfrm>
            <a:off x="0" y="944420"/>
            <a:ext cx="9906000" cy="1147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3775" t="17867" r="11125" b="8399"/>
          <a:stretch/>
        </p:blipFill>
        <p:spPr>
          <a:xfrm>
            <a:off x="0" y="880238"/>
            <a:ext cx="9906000" cy="1170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7</cp:revision>
  <cp:lastPrinted>2021-02-24T13:18:30Z</cp:lastPrinted>
  <dcterms:created xsi:type="dcterms:W3CDTF">2021-02-21T00:38:17Z</dcterms:created>
  <dcterms:modified xsi:type="dcterms:W3CDTF">2021-02-24T15:20:43Z</dcterms:modified>
</cp:coreProperties>
</file>