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71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3.</a:t>
            </a:r>
            <a:r>
              <a:rPr lang="en-GB" u="sng" dirty="0"/>
              <a:t>3</a:t>
            </a:r>
            <a:r>
              <a:rPr lang="en-GB" u="sng" dirty="0" smtClean="0"/>
              <a:t>.21</a:t>
            </a:r>
            <a:br>
              <a:rPr lang="en-GB" u="sng" dirty="0" smtClean="0"/>
            </a:br>
            <a:r>
              <a:rPr lang="en-GB" u="sng" dirty="0" smtClean="0"/>
              <a:t>LO: Understanding Tenths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800" t="22000" r="11500" b="19067"/>
          <a:stretch/>
        </p:blipFill>
        <p:spPr>
          <a:xfrm>
            <a:off x="1938528" y="749807"/>
            <a:ext cx="8650224" cy="5339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125" t="13066" r="50350" b="20800"/>
          <a:stretch/>
        </p:blipFill>
        <p:spPr>
          <a:xfrm>
            <a:off x="2971800" y="0"/>
            <a:ext cx="61804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900" t="15200" r="16750" b="18533"/>
          <a:stretch/>
        </p:blipFill>
        <p:spPr>
          <a:xfrm>
            <a:off x="3383279" y="0"/>
            <a:ext cx="57678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650" t="12800" r="50200" b="19733"/>
          <a:stretch/>
        </p:blipFill>
        <p:spPr>
          <a:xfrm>
            <a:off x="3172968" y="0"/>
            <a:ext cx="5989320" cy="6856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225" t="13200" r="16000" b="18133"/>
          <a:stretch/>
        </p:blipFill>
        <p:spPr>
          <a:xfrm>
            <a:off x="3200399" y="0"/>
            <a:ext cx="5819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375" t="15200" r="9475" b="47200"/>
          <a:stretch/>
        </p:blipFill>
        <p:spPr>
          <a:xfrm>
            <a:off x="2801983" y="1233074"/>
            <a:ext cx="7423826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375" t="52933" r="9475" b="10267"/>
          <a:stretch/>
        </p:blipFill>
        <p:spPr>
          <a:xfrm>
            <a:off x="2267712" y="1344167"/>
            <a:ext cx="8055864" cy="461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275" t="21274" r="10525" b="51024"/>
          <a:stretch/>
        </p:blipFill>
        <p:spPr>
          <a:xfrm>
            <a:off x="3030583" y="308821"/>
            <a:ext cx="7205472" cy="32829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5275" t="49389" r="10525" b="32467"/>
          <a:stretch/>
        </p:blipFill>
        <p:spPr>
          <a:xfrm>
            <a:off x="2057399" y="4096390"/>
            <a:ext cx="8641081" cy="2578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275" t="67533" r="10525" b="8266"/>
          <a:stretch/>
        </p:blipFill>
        <p:spPr>
          <a:xfrm>
            <a:off x="2074163" y="1774607"/>
            <a:ext cx="8728739" cy="347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3775" t="17867" r="11125" b="64533"/>
          <a:stretch/>
        </p:blipFill>
        <p:spPr>
          <a:xfrm>
            <a:off x="3200399" y="311604"/>
            <a:ext cx="7551265" cy="21298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3775" t="35467" r="11125" b="36399"/>
          <a:stretch/>
        </p:blipFill>
        <p:spPr>
          <a:xfrm>
            <a:off x="2523744" y="3008376"/>
            <a:ext cx="7930058" cy="357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63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3250" t="33867" r="24475" b="31733"/>
          <a:stretch/>
        </p:blipFill>
        <p:spPr>
          <a:xfrm>
            <a:off x="1783079" y="1783080"/>
            <a:ext cx="8720151" cy="322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1400" t="27868" r="21175" b="55333"/>
          <a:stretch/>
        </p:blipFill>
        <p:spPr>
          <a:xfrm>
            <a:off x="2560320" y="2304288"/>
            <a:ext cx="8039318" cy="202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7</Words>
  <Application>Microsoft Office PowerPoint</Application>
  <PresentationFormat>Widescreen</PresentationFormat>
  <Paragraphs>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3.3.21 LO: Understanding Tenths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22</cp:revision>
  <dcterms:created xsi:type="dcterms:W3CDTF">2021-01-25T10:37:31Z</dcterms:created>
  <dcterms:modified xsi:type="dcterms:W3CDTF">2021-02-26T14:45:46Z</dcterms:modified>
</cp:coreProperties>
</file>