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62" r:id="rId3"/>
    <p:sldId id="263" r:id="rId4"/>
    <p:sldId id="264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66812" y="1066800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 3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217922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55611" y="457200"/>
            <a:ext cx="11304589" cy="568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The storm wrenched the trees from  their roots, punched holes in the roof and kicked the walls to smithereens.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In the darkening sky, graphite turned to slate, slate turned to pewter, pewter turned to charcoal. “Enough!” the house cried out to the unforgiving storm. 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695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55611" y="457200"/>
            <a:ext cx="11304589" cy="568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In the blink of an eye, the oppressive cloud parted and a shaft of light heralded a new day. The crow looked. The crow watched. The crow stared. As the sun rose, the family returned to assess the damage and the crow flew away.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953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55611" y="457200"/>
            <a:ext cx="11304589" cy="568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Dismayed by the devastation, the family surveyed their broken, bruised and damaged home. Puddles of despair surrounded them. 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4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Sophie turned away as a tear od devastation rolled down her cheek.</a:t>
            </a:r>
            <a:endParaRPr lang="en-GB" sz="4400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1590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</TotalTime>
  <Words>141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18</cp:revision>
  <dcterms:created xsi:type="dcterms:W3CDTF">2020-12-15T18:46:33Z</dcterms:created>
  <dcterms:modified xsi:type="dcterms:W3CDTF">2021-01-19T08:13:33Z</dcterms:modified>
</cp:coreProperties>
</file>