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484" r:id="rId4"/>
    <p:sldId id="464" r:id="rId5"/>
    <p:sldId id="462" r:id="rId6"/>
    <p:sldId id="463" r:id="rId7"/>
    <p:sldId id="465" r:id="rId8"/>
    <p:sldId id="466" r:id="rId9"/>
    <p:sldId id="467" r:id="rId10"/>
    <p:sldId id="468" r:id="rId11"/>
    <p:sldId id="469" r:id="rId12"/>
    <p:sldId id="470" r:id="rId13"/>
    <p:sldId id="471" r:id="rId14"/>
    <p:sldId id="472" r:id="rId15"/>
    <p:sldId id="473" r:id="rId16"/>
    <p:sldId id="47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66"/>
    <a:srgbClr val="99CC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489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952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29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266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975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186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199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465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893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44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109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DAC7F-355F-4044-933F-1E2A834216CF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01DF7-F7E5-4883-9341-439EF0BB3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032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en-GB" b="1" u="sng" dirty="0" smtClean="0">
                <a:latin typeface="Letter-join 8" pitchFamily="50" charset="0"/>
              </a:rPr>
              <a:t>Year 4 - Maths</a:t>
            </a:r>
            <a:endParaRPr lang="en-GB" b="1" u="sng" dirty="0">
              <a:latin typeface="Letter-join 8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1772816"/>
            <a:ext cx="6400800" cy="1752600"/>
          </a:xfrm>
        </p:spPr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  <a:latin typeface="Letter-join 8" pitchFamily="50" charset="0"/>
              </a:rPr>
              <a:t>Number and Place Value</a:t>
            </a:r>
            <a:endParaRPr lang="en-GB" b="1" dirty="0">
              <a:solidFill>
                <a:schemeClr val="tx1"/>
              </a:solidFill>
              <a:latin typeface="Letter-join 8" pitchFamily="50" charset="0"/>
            </a:endParaRPr>
          </a:p>
        </p:txBody>
      </p:sp>
      <p:pic>
        <p:nvPicPr>
          <p:cNvPr id="1026" name="Picture 2" descr="Free printable place value chart (plus activities to try!) - Math, Kids and  Chao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8" t="14091" r="27895" b="15947"/>
          <a:stretch/>
        </p:blipFill>
        <p:spPr bwMode="auto">
          <a:xfrm>
            <a:off x="2267744" y="2636912"/>
            <a:ext cx="4585855" cy="403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287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8" y="728663"/>
            <a:ext cx="884872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787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2348880"/>
            <a:ext cx="41044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WEDNESDAY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88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Letter-join 8" pitchFamily="50" charset="0"/>
              </a:rPr>
              <a:t>Number and Place Value – Lesson </a:t>
            </a:r>
            <a:r>
              <a:rPr lang="en-GB" b="1" dirty="0">
                <a:latin typeface="Letter-join 8" pitchFamily="50" charset="0"/>
              </a:rPr>
              <a:t>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u="sng" dirty="0" smtClean="0">
                <a:latin typeface="Letter-join 8" pitchFamily="50" charset="0"/>
              </a:rPr>
              <a:t>20.10.21</a:t>
            </a:r>
          </a:p>
          <a:p>
            <a:pPr marL="0" indent="0">
              <a:buNone/>
            </a:pPr>
            <a:r>
              <a:rPr lang="en-GB" u="sng" dirty="0" smtClean="0">
                <a:latin typeface="Letter-join 8" pitchFamily="50" charset="0"/>
              </a:rPr>
              <a:t>LO: To understand and use negative numbers – Part 2</a:t>
            </a:r>
            <a:endParaRPr lang="en-GB" u="sng" dirty="0">
              <a:latin typeface="Letter-join 8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49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940"/>
            <a:ext cx="6624736" cy="6779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3835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6900"/>
            <a:ext cx="8244408" cy="6315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3835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803426"/>
            <a:ext cx="8889261" cy="3993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6696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8351"/>
            <a:ext cx="7992888" cy="637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6334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908720"/>
            <a:ext cx="8982441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4581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60648"/>
            <a:ext cx="8766915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45819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2696"/>
            <a:ext cx="8827063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45819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265" y="46345"/>
            <a:ext cx="5112568" cy="6811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45819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8136904" cy="6253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4581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32656"/>
            <a:ext cx="883232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65064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2119"/>
            <a:ext cx="7967592" cy="650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49885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412776"/>
            <a:ext cx="8485805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988" y="1772816"/>
            <a:ext cx="8667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26974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1057</TotalTime>
  <Words>28</Words>
  <Application>Microsoft Office PowerPoint</Application>
  <PresentationFormat>On-screen Show (4:3)</PresentationFormat>
  <Paragraphs>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Year 4 - Maths</vt:lpstr>
      <vt:lpstr>PowerPoint Presentation</vt:lpstr>
      <vt:lpstr>PowerPoint Presentation</vt:lpstr>
      <vt:lpstr>Number and Place Value – Lesson 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4 - Maths</dc:title>
  <dc:creator>ICT Department</dc:creator>
  <cp:lastModifiedBy>ICT Department</cp:lastModifiedBy>
  <cp:revision>42</cp:revision>
  <dcterms:created xsi:type="dcterms:W3CDTF">2021-08-25T10:41:08Z</dcterms:created>
  <dcterms:modified xsi:type="dcterms:W3CDTF">2021-10-14T13:55:58Z</dcterms:modified>
</cp:coreProperties>
</file>