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64" r:id="rId4"/>
    <p:sldId id="265" r:id="rId5"/>
    <p:sldId id="26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8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8412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086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715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323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175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584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278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900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52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30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309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21421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6541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6965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614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1758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764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5141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 smtClean="0"/>
              <a:t>Lesson 3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056124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660401" y="355600"/>
            <a:ext cx="11531599" cy="3962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1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sentence with repetition.</a:t>
            </a:r>
          </a:p>
          <a:p>
            <a:pPr marL="0" indent="0">
              <a:buNone/>
            </a:pPr>
            <a:endParaRPr lang="en-GB" sz="41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1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The crow looked. The crow watched. The crow stared.</a:t>
            </a:r>
          </a:p>
          <a:p>
            <a:pPr marL="0" indent="0">
              <a:buNone/>
            </a:pPr>
            <a:endParaRPr lang="en-GB" sz="40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400" y="3638549"/>
            <a:ext cx="4292600" cy="3219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440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381001" y="457200"/>
            <a:ext cx="11531599" cy="3962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1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a complex sentence.</a:t>
            </a:r>
          </a:p>
          <a:p>
            <a:pPr marL="0" indent="0">
              <a:buNone/>
            </a:pPr>
            <a:endParaRPr lang="en-GB" sz="41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1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As the sun rose, the family returned to assess the damage and the crow flew away.</a:t>
            </a:r>
          </a:p>
          <a:p>
            <a:pPr marL="0" indent="0">
              <a:buNone/>
            </a:pPr>
            <a:endParaRPr lang="en-GB" sz="40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400" y="3448050"/>
            <a:ext cx="4546600" cy="3409950"/>
          </a:xfrm>
        </p:spPr>
      </p:pic>
    </p:spTree>
    <p:extLst>
      <p:ext uri="{BB962C8B-B14F-4D97-AF65-F5344CB8AC3E}">
        <p14:creationId xmlns:p14="http://schemas.microsoft.com/office/powerpoint/2010/main" val="564833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54001" y="508000"/>
            <a:ext cx="11531599" cy="3962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1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a complex sentence with alliteration.</a:t>
            </a:r>
          </a:p>
          <a:p>
            <a:pPr marL="0" indent="0">
              <a:buNone/>
            </a:pPr>
            <a:endParaRPr lang="en-GB" sz="41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1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Dismayed by the devastation, the family surveyed their broken, bruised and damaged house.</a:t>
            </a:r>
          </a:p>
          <a:p>
            <a:pPr marL="0" indent="0">
              <a:buNone/>
            </a:pPr>
            <a:endParaRPr lang="en-GB" sz="40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3999" y="3601642"/>
            <a:ext cx="4341811" cy="325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503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54001" y="508000"/>
            <a:ext cx="11531599" cy="3962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1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water imagery.</a:t>
            </a:r>
          </a:p>
          <a:p>
            <a:pPr marL="0" indent="0">
              <a:buNone/>
            </a:pPr>
            <a:endParaRPr lang="en-GB" sz="41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1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Puddles of despair surrounded them. </a:t>
            </a:r>
          </a:p>
          <a:p>
            <a:pPr marL="0" indent="0">
              <a:buNone/>
            </a:pPr>
            <a:endParaRPr lang="en-GB" sz="40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800" y="3467100"/>
            <a:ext cx="4521200" cy="3390900"/>
          </a:xfrm>
        </p:spPr>
      </p:pic>
    </p:spTree>
    <p:extLst>
      <p:ext uri="{BB962C8B-B14F-4D97-AF65-F5344CB8AC3E}">
        <p14:creationId xmlns:p14="http://schemas.microsoft.com/office/powerpoint/2010/main" val="1971231561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</TotalTime>
  <Words>75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Century Gothic</vt:lpstr>
      <vt:lpstr>Letter-join 8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2</cp:revision>
  <dcterms:created xsi:type="dcterms:W3CDTF">2021-01-15T13:40:12Z</dcterms:created>
  <dcterms:modified xsi:type="dcterms:W3CDTF">2021-01-15T13:42:52Z</dcterms:modified>
</cp:coreProperties>
</file>