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4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1.xml" ContentType="application/vnd.openxmlformats-officedocument.presentationml.slide+xml"/>
  <Override PartName="/ppt/slides/slide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68" r:id="rId4"/>
    <p:sldId id="257" r:id="rId5"/>
    <p:sldId id="258" r:id="rId6"/>
    <p:sldId id="266" r:id="rId7"/>
    <p:sldId id="267" r:id="rId8"/>
    <p:sldId id="262" r:id="rId9"/>
    <p:sldId id="263" r:id="rId10"/>
    <p:sldId id="264" r:id="rId11"/>
    <p:sldId id="265" r:id="rId12"/>
    <p:sldId id="269" r:id="rId13"/>
    <p:sldId id="270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70" d="100"/>
          <a:sy n="70" d="100"/>
        </p:scale>
        <p:origin x="53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customXml" Target="../customXml/item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9837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2738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5687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43880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8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27322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89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85133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6737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11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79951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C23819-AB35-4AB5-AA5C-134ABBC2088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7020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2445" y="305"/>
            <a:ext cx="10142583" cy="6857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4108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9011" y="255968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u="sng" dirty="0" smtClean="0"/>
              <a:t>24.2.21</a:t>
            </a:r>
            <a:r>
              <a:rPr lang="en-GB" u="sng" dirty="0" smtClean="0"/>
              <a:t/>
            </a:r>
            <a:br>
              <a:rPr lang="en-GB" u="sng" dirty="0" smtClean="0"/>
            </a:br>
            <a:r>
              <a:rPr lang="en-GB" u="sng" dirty="0" smtClean="0"/>
              <a:t>LO: Counting Squares</a:t>
            </a:r>
            <a:endParaRPr lang="en-GB" u="sng" dirty="0"/>
          </a:p>
        </p:txBody>
      </p:sp>
    </p:spTree>
    <p:extLst>
      <p:ext uri="{BB962C8B-B14F-4D97-AF65-F5344CB8AC3E}">
        <p14:creationId xmlns:p14="http://schemas.microsoft.com/office/powerpoint/2010/main" val="36224373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31649" t="20000" r="9400" b="12266"/>
          <a:stretch/>
        </p:blipFill>
        <p:spPr>
          <a:xfrm>
            <a:off x="1700784" y="457200"/>
            <a:ext cx="9043416" cy="5844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2370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6275" t="17600" r="50575" b="18133"/>
          <a:stretch/>
        </p:blipFill>
        <p:spPr>
          <a:xfrm>
            <a:off x="2816352" y="0"/>
            <a:ext cx="6291072" cy="686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577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51974" t="15066" r="16751" b="18000"/>
          <a:stretch/>
        </p:blipFill>
        <p:spPr>
          <a:xfrm>
            <a:off x="3209544" y="0"/>
            <a:ext cx="5696712" cy="6857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8255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6275" t="12667" r="50425" b="18800"/>
          <a:stretch/>
        </p:blipFill>
        <p:spPr>
          <a:xfrm>
            <a:off x="3136392" y="-1"/>
            <a:ext cx="5916168" cy="6848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4913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51675" t="13608" r="16881" b="18267"/>
          <a:stretch/>
        </p:blipFill>
        <p:spPr>
          <a:xfrm>
            <a:off x="3154680" y="0"/>
            <a:ext cx="5614416" cy="6842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544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2806" y="144386"/>
            <a:ext cx="2897777" cy="1088688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54862" t="22821" r="11314" b="9990"/>
          <a:stretch/>
        </p:blipFill>
        <p:spPr>
          <a:xfrm>
            <a:off x="3259770" y="144386"/>
            <a:ext cx="6094542" cy="6612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2899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32806" y="144386"/>
            <a:ext cx="2897777" cy="1088688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55569" t="16815" r="9908" b="50706"/>
          <a:stretch/>
        </p:blipFill>
        <p:spPr>
          <a:xfrm>
            <a:off x="1819655" y="1233074"/>
            <a:ext cx="8349963" cy="4345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9818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98120" y="129994"/>
            <a:ext cx="2832463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55569" t="48937" r="9908" b="8683"/>
          <a:stretch/>
        </p:blipFill>
        <p:spPr>
          <a:xfrm>
            <a:off x="2523743" y="1389888"/>
            <a:ext cx="7419705" cy="5038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7362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76497" y="156119"/>
            <a:ext cx="2754086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53817" t="16629" r="11350" b="33231"/>
          <a:stretch/>
        </p:blipFill>
        <p:spPr>
          <a:xfrm>
            <a:off x="3108960" y="503591"/>
            <a:ext cx="7571232" cy="6130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4085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25425" t="38400" r="26725" b="26800"/>
          <a:stretch/>
        </p:blipFill>
        <p:spPr>
          <a:xfrm>
            <a:off x="1371600" y="1389888"/>
            <a:ext cx="10058400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57640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Answer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/>
          <a:stretch>
            <a:fillRect/>
          </a:stretch>
        </p:blipFill>
        <p:spPr>
          <a:xfrm>
            <a:off x="4416996" y="1345310"/>
            <a:ext cx="2953068" cy="4323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494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433BCCAEC557B4F9DE9A9AAEB04DEBA" ma:contentTypeVersion="12" ma:contentTypeDescription="Create a new document." ma:contentTypeScope="" ma:versionID="62824fb3ca47146111720e8731532f5b">
  <xsd:schema xmlns:xsd="http://www.w3.org/2001/XMLSchema" xmlns:xs="http://www.w3.org/2001/XMLSchema" xmlns:p="http://schemas.microsoft.com/office/2006/metadata/properties" xmlns:ns2="79d5994c-441a-418a-aaad-8fbc26fab7f7" xmlns:ns3="85df18c3-2de1-4819-ad3c-ef2ca922e628" targetNamespace="http://schemas.microsoft.com/office/2006/metadata/properties" ma:root="true" ma:fieldsID="828336c8343f761f3fbc3a3f438db97c" ns2:_="" ns3:_="">
    <xsd:import namespace="79d5994c-441a-418a-aaad-8fbc26fab7f7"/>
    <xsd:import namespace="85df18c3-2de1-4819-ad3c-ef2ca922e62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d5994c-441a-418a-aaad-8fbc26fab7f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df18c3-2de1-4819-ad3c-ef2ca922e628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DBF09E8-9136-4C0A-85BB-94DF9765D2EE}"/>
</file>

<file path=customXml/itemProps2.xml><?xml version="1.0" encoding="utf-8"?>
<ds:datastoreItem xmlns:ds="http://schemas.openxmlformats.org/officeDocument/2006/customXml" ds:itemID="{F332E053-8457-44D9-9485-0745BE78C03B}"/>
</file>

<file path=customXml/itemProps3.xml><?xml version="1.0" encoding="utf-8"?>
<ds:datastoreItem xmlns:ds="http://schemas.openxmlformats.org/officeDocument/2006/customXml" ds:itemID="{0884B6F7-AAA7-471B-8C25-3E1A9A43F863}"/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6</Words>
  <Application>Microsoft Office PowerPoint</Application>
  <PresentationFormat>Widescreen</PresentationFormat>
  <Paragraphs>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PowerPoint Presentation</vt:lpstr>
      <vt:lpstr>24.2.21 LO: Counting Squares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Worksheet</vt:lpstr>
      <vt:lpstr>Worksheet</vt:lpstr>
      <vt:lpstr>Worksheet</vt:lpstr>
      <vt:lpstr>Worksheet</vt:lpstr>
      <vt:lpstr>PowerPoint Presentation</vt:lpstr>
      <vt:lpstr>Answer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Dolman WOP</dc:creator>
  <cp:lastModifiedBy>User</cp:lastModifiedBy>
  <cp:revision>20</cp:revision>
  <dcterms:created xsi:type="dcterms:W3CDTF">2021-01-25T10:37:31Z</dcterms:created>
  <dcterms:modified xsi:type="dcterms:W3CDTF">2021-02-21T01:06:45Z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0x0101004433BCCAEC557B4F9DE9A9AAEB04DEBA</vt:lpwstr>
  </property>
</Properties>
</file>