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8" r:id="rId3"/>
    <p:sldId id="279" r:id="rId4"/>
    <p:sldId id="289" r:id="rId5"/>
    <p:sldId id="290" r:id="rId6"/>
    <p:sldId id="282" r:id="rId7"/>
    <p:sldId id="291" r:id="rId8"/>
    <p:sldId id="284" r:id="rId9"/>
    <p:sldId id="292" r:id="rId10"/>
    <p:sldId id="288" r:id="rId11"/>
    <p:sldId id="28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7BC"/>
    <a:srgbClr val="87BD31"/>
    <a:srgbClr val="8C358A"/>
    <a:srgbClr val="CDB5D8"/>
    <a:srgbClr val="0079C3"/>
    <a:srgbClr val="FFE76D"/>
    <a:srgbClr val="072F54"/>
    <a:srgbClr val="003464"/>
    <a:srgbClr val="004382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2-white-rose-maths-resources-key-stage-1-year-1-year-2/spring-block-2-money-year-3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2-white-rose-maths-resources-key-stage-1-year-1-year-2/spring-block-2-money-year-3-white-rose-maths-supporting-resource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39754" y="5509790"/>
            <a:ext cx="1166069" cy="1166069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Add and subtract amounts of money to give change, using both £ and p in practical contexts. 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772107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What is the total value of the coins?</a:t>
            </a:r>
          </a:p>
          <a:p>
            <a:pPr algn="ctr"/>
            <a:r>
              <a:rPr lang="en-GB" dirty="0"/>
              <a:t>Find groups of £1 (or 100p) to help you.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248250"/>
            <a:ext cx="7632700" cy="1719743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65" y="2491268"/>
            <a:ext cx="752992" cy="7461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44" y="3019376"/>
            <a:ext cx="752992" cy="7461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95" y="2441253"/>
            <a:ext cx="752992" cy="7461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909" y="2458761"/>
            <a:ext cx="597970" cy="59388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747" y="3215380"/>
            <a:ext cx="597970" cy="593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066" y="3173429"/>
            <a:ext cx="597970" cy="5938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287" y="2508221"/>
            <a:ext cx="597970" cy="5938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072" y="3151230"/>
            <a:ext cx="597970" cy="5938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806" y="3160954"/>
            <a:ext cx="597970" cy="5938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36" y="3160954"/>
            <a:ext cx="664197" cy="6630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429" y="2552854"/>
            <a:ext cx="547575" cy="5468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965" y="3187361"/>
            <a:ext cx="547575" cy="5468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882" y="2605463"/>
            <a:ext cx="547575" cy="5468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543" y="3262401"/>
            <a:ext cx="547575" cy="5468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496" y="2557753"/>
            <a:ext cx="547575" cy="5468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8745" y="4286134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816584" y="4537912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638371" y="4283133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whole pounds.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698745" y="4789691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3816584" y="5041469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4638371" y="4786690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pence left over.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698745" y="5293248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 there is £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4137424" y="554502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959211" y="5290247"/>
            <a:ext cx="57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5511708" y="554502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273652" y="5290247"/>
            <a:ext cx="367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083189" y="2365998"/>
            <a:ext cx="1468893" cy="1511921"/>
          </a:xfrm>
          <a:prstGeom prst="roundRect">
            <a:avLst/>
          </a:prstGeom>
          <a:noFill/>
          <a:ln w="38100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2611079" y="2363793"/>
            <a:ext cx="1561230" cy="15119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049858" y="4140403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2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953790" y="4637080"/>
            <a:ext cx="530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85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648914" y="5156022"/>
            <a:ext cx="530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85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358312" y="5171987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6" grpId="0"/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772107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What is the total value of the coins?</a:t>
            </a:r>
          </a:p>
          <a:p>
            <a:pPr algn="ctr"/>
            <a:r>
              <a:rPr lang="en-GB" dirty="0"/>
              <a:t>Find groups of £1 (or 100p) to help you.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248250"/>
            <a:ext cx="7632700" cy="150314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68309" y="4186694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786148" y="4438472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607935" y="4183693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whole pounds.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68309" y="4690251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1786148" y="4942029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607935" y="4687250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pence left over.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68309" y="5193808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 there is £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2106988" y="544558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928775" y="5190807"/>
            <a:ext cx="57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3481272" y="544558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4243216" y="5190807"/>
            <a:ext cx="367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p.</a:t>
            </a:r>
          </a:p>
        </p:txBody>
      </p:sp>
      <p:sp>
        <p:nvSpPr>
          <p:cNvPr id="6" name="Rectangle 5"/>
          <p:cNvSpPr/>
          <p:nvPr/>
        </p:nvSpPr>
        <p:spPr>
          <a:xfrm>
            <a:off x="2019422" y="4040963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4</a:t>
            </a:r>
          </a:p>
        </p:txBody>
      </p:sp>
      <p:sp>
        <p:nvSpPr>
          <p:cNvPr id="39" name="Rectangle 38"/>
          <p:cNvSpPr/>
          <p:nvPr/>
        </p:nvSpPr>
        <p:spPr>
          <a:xfrm>
            <a:off x="1923354" y="4537640"/>
            <a:ext cx="508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32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618478" y="5056582"/>
            <a:ext cx="508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32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327876" y="5072547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4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99" y="2311382"/>
            <a:ext cx="808179" cy="78218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64" y="2335176"/>
            <a:ext cx="752992" cy="74610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832" y="2373092"/>
            <a:ext cx="752992" cy="74610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350" y="2329418"/>
            <a:ext cx="752992" cy="74610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799" y="2388960"/>
            <a:ext cx="597970" cy="5938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604" y="3049876"/>
            <a:ext cx="664197" cy="6630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92" y="2332363"/>
            <a:ext cx="664197" cy="6630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39" y="2340055"/>
            <a:ext cx="664197" cy="6630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708" y="2373092"/>
            <a:ext cx="664197" cy="6630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50" y="2373092"/>
            <a:ext cx="664197" cy="6630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930" y="2373092"/>
            <a:ext cx="664197" cy="6630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51" y="3030060"/>
            <a:ext cx="692339" cy="69210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51975" y="2269302"/>
            <a:ext cx="1644034" cy="849898"/>
          </a:xfrm>
          <a:prstGeom prst="roundRect">
            <a:avLst/>
          </a:prstGeom>
          <a:noFill/>
          <a:ln w="38100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4868298" y="2295037"/>
            <a:ext cx="3493525" cy="860658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74672" y="4040963"/>
            <a:ext cx="3204594" cy="1789386"/>
          </a:xfrm>
          <a:prstGeom prst="rect">
            <a:avLst/>
          </a:prstGeom>
          <a:solidFill>
            <a:schemeClr val="bg1"/>
          </a:solidFill>
          <a:ln w="28575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find other ways to make £1 using these silver-coloured coins?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680317" y="4047336"/>
            <a:ext cx="3639394" cy="178938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50p + 20p + 20p + 10p = £1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50p + 20p + 10p + 10p + 10p = £1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50p + 10p + 10p + 10p + 10p = 10p = £1</a:t>
            </a:r>
          </a:p>
        </p:txBody>
      </p:sp>
    </p:spTree>
    <p:extLst>
      <p:ext uri="{BB962C8B-B14F-4D97-AF65-F5344CB8AC3E}">
        <p14:creationId xmlns:p14="http://schemas.microsoft.com/office/powerpoint/2010/main" val="303735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9" grpId="0"/>
      <p:bldP spid="40" grpId="0"/>
      <p:bldP spid="41" grpId="0"/>
      <p:bldP spid="2" grpId="0" animBg="1"/>
      <p:bldP spid="38" grpId="0" animBg="1"/>
      <p:bldP spid="7" grpId="0" animBg="1"/>
      <p:bldP spid="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Write each amount in pounds and pence. 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591669" y="2182052"/>
            <a:ext cx="1202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750 pence</a:t>
            </a:r>
          </a:p>
        </p:txBody>
      </p:sp>
      <p:sp>
        <p:nvSpPr>
          <p:cNvPr id="10" name="Oval 9"/>
          <p:cNvSpPr/>
          <p:nvPr/>
        </p:nvSpPr>
        <p:spPr>
          <a:xfrm>
            <a:off x="1031846" y="2116168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591669" y="3244334"/>
            <a:ext cx="1244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400 pence</a:t>
            </a:r>
          </a:p>
        </p:txBody>
      </p:sp>
      <p:sp>
        <p:nvSpPr>
          <p:cNvPr id="63" name="Oval 62"/>
          <p:cNvSpPr/>
          <p:nvPr/>
        </p:nvSpPr>
        <p:spPr>
          <a:xfrm>
            <a:off x="1031846" y="3178450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591669" y="4306616"/>
            <a:ext cx="1205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607 pence</a:t>
            </a:r>
          </a:p>
        </p:txBody>
      </p:sp>
      <p:sp>
        <p:nvSpPr>
          <p:cNvPr id="65" name="Oval 64"/>
          <p:cNvSpPr/>
          <p:nvPr/>
        </p:nvSpPr>
        <p:spPr>
          <a:xfrm>
            <a:off x="1031846" y="4240732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591669" y="5368898"/>
            <a:ext cx="1208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998 pence</a:t>
            </a:r>
          </a:p>
        </p:txBody>
      </p:sp>
      <p:sp>
        <p:nvSpPr>
          <p:cNvPr id="67" name="Oval 66"/>
          <p:cNvSpPr/>
          <p:nvPr/>
        </p:nvSpPr>
        <p:spPr>
          <a:xfrm>
            <a:off x="1031846" y="5303014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5" t="9341" r="18165" b="4817"/>
          <a:stretch/>
        </p:blipFill>
        <p:spPr>
          <a:xfrm>
            <a:off x="5777776" y="3830776"/>
            <a:ext cx="3156500" cy="2944476"/>
          </a:xfrm>
          <a:prstGeom prst="rect">
            <a:avLst/>
          </a:prstGeom>
        </p:spPr>
      </p:pic>
      <p:sp>
        <p:nvSpPr>
          <p:cNvPr id="68" name="Rectangle 67"/>
          <p:cNvSpPr/>
          <p:nvPr/>
        </p:nvSpPr>
        <p:spPr>
          <a:xfrm>
            <a:off x="2943695" y="2182052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£7 pounds and 50 pence</a:t>
            </a:r>
          </a:p>
        </p:txBody>
      </p:sp>
      <p:sp>
        <p:nvSpPr>
          <p:cNvPr id="69" name="Rectangle 68"/>
          <p:cNvSpPr/>
          <p:nvPr/>
        </p:nvSpPr>
        <p:spPr>
          <a:xfrm>
            <a:off x="2943694" y="3244334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2943693" y="4306616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£6 and 7 pence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943692" y="5368898"/>
            <a:ext cx="1898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£9 and 98 pence</a:t>
            </a:r>
          </a:p>
        </p:txBody>
      </p:sp>
    </p:spTree>
    <p:extLst>
      <p:ext uri="{BB962C8B-B14F-4D97-AF65-F5344CB8AC3E}">
        <p14:creationId xmlns:p14="http://schemas.microsoft.com/office/powerpoint/2010/main" val="115304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92393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Match the amount to the owner.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1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A</a:t>
            </a:r>
          </a:p>
        </p:txBody>
      </p:sp>
      <p:sp>
        <p:nvSpPr>
          <p:cNvPr id="8" name="Rectangle 7"/>
          <p:cNvSpPr/>
          <p:nvPr/>
        </p:nvSpPr>
        <p:spPr>
          <a:xfrm>
            <a:off x="3326726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B</a:t>
            </a:r>
          </a:p>
        </p:txBody>
      </p:sp>
      <p:sp>
        <p:nvSpPr>
          <p:cNvPr id="9" name="Rectangle 8"/>
          <p:cNvSpPr/>
          <p:nvPr/>
        </p:nvSpPr>
        <p:spPr>
          <a:xfrm>
            <a:off x="5897802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C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75" y="2236740"/>
            <a:ext cx="752992" cy="7461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306" y="2914576"/>
            <a:ext cx="597970" cy="593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077" y="3701943"/>
            <a:ext cx="664197" cy="663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62" y="3014651"/>
            <a:ext cx="461807" cy="4626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23" y="2236740"/>
            <a:ext cx="752992" cy="746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971" y="2236740"/>
            <a:ext cx="752992" cy="7461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09" y="3750368"/>
            <a:ext cx="664197" cy="6630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83" y="2898711"/>
            <a:ext cx="597970" cy="59388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34" y="2998675"/>
            <a:ext cx="597970" cy="59388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73" y="3512126"/>
            <a:ext cx="597970" cy="59388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37" y="3804374"/>
            <a:ext cx="597970" cy="593888"/>
          </a:xfrm>
          <a:prstGeom prst="rect">
            <a:avLst/>
          </a:prstGeom>
        </p:spPr>
      </p:pic>
      <p:sp>
        <p:nvSpPr>
          <p:cNvPr id="3" name="Rectangular Callout 2"/>
          <p:cNvSpPr/>
          <p:nvPr/>
        </p:nvSpPr>
        <p:spPr>
          <a:xfrm>
            <a:off x="799135" y="4487686"/>
            <a:ext cx="1742471" cy="960637"/>
          </a:xfrm>
          <a:prstGeom prst="wedgeRectCallout">
            <a:avLst>
              <a:gd name="adj1" fmla="val 33089"/>
              <a:gd name="adj2" fmla="val 73853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less than three pounds. </a:t>
            </a:r>
          </a:p>
        </p:txBody>
      </p:sp>
      <p:sp>
        <p:nvSpPr>
          <p:cNvPr id="24" name="Rectangular Callout 23"/>
          <p:cNvSpPr/>
          <p:nvPr/>
        </p:nvSpPr>
        <p:spPr>
          <a:xfrm>
            <a:off x="3412901" y="4489507"/>
            <a:ext cx="1569940" cy="960637"/>
          </a:xfrm>
          <a:prstGeom prst="wedgeRectCallout">
            <a:avLst>
              <a:gd name="adj1" fmla="val 48633"/>
              <a:gd name="adj2" fmla="val 69486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an exact number of pounds. </a:t>
            </a:r>
          </a:p>
        </p:txBody>
      </p:sp>
      <p:sp>
        <p:nvSpPr>
          <p:cNvPr id="25" name="Rectangular Callout 24"/>
          <p:cNvSpPr/>
          <p:nvPr/>
        </p:nvSpPr>
        <p:spPr>
          <a:xfrm>
            <a:off x="5901757" y="4483981"/>
            <a:ext cx="1569940" cy="960637"/>
          </a:xfrm>
          <a:prstGeom prst="wedgeRectCallout">
            <a:avLst>
              <a:gd name="adj1" fmla="val 46495"/>
              <a:gd name="adj2" fmla="val 67740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more than three pounds.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824" y="2262987"/>
            <a:ext cx="606867" cy="6107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824" y="2982709"/>
            <a:ext cx="597970" cy="5938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709" y="2236740"/>
            <a:ext cx="597970" cy="59388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470" y="2195202"/>
            <a:ext cx="597970" cy="5938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139" y="2652101"/>
            <a:ext cx="597970" cy="5938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993" y="2949045"/>
            <a:ext cx="597970" cy="5938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861" y="3728089"/>
            <a:ext cx="606867" cy="61072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254" y="3592563"/>
            <a:ext cx="664197" cy="6630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579" y="3721280"/>
            <a:ext cx="692339" cy="69210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54" y="3088856"/>
            <a:ext cx="692339" cy="69210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73" y="2235192"/>
            <a:ext cx="752992" cy="7461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80" y="2232096"/>
            <a:ext cx="752992" cy="74610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087" y="2173373"/>
            <a:ext cx="752992" cy="74610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73" y="3031634"/>
            <a:ext cx="597970" cy="59388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043" y="2899200"/>
            <a:ext cx="597970" cy="59388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712" y="2914576"/>
            <a:ext cx="597970" cy="59388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682" y="2938147"/>
            <a:ext cx="597970" cy="59388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410" y="3675856"/>
            <a:ext cx="597970" cy="59388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349" y="3563208"/>
            <a:ext cx="597970" cy="59388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319" y="3565212"/>
            <a:ext cx="597970" cy="5938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969" y="3571571"/>
            <a:ext cx="461807" cy="46267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510" y="3959266"/>
            <a:ext cx="461807" cy="462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1" b="72362"/>
          <a:stretch/>
        </p:blipFill>
        <p:spPr>
          <a:xfrm>
            <a:off x="1665494" y="5036120"/>
            <a:ext cx="1593656" cy="10567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6345" y="5564473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Freddie 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418772" y="5565842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Ada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31"/>
          <a:stretch/>
        </p:blipFill>
        <p:spPr>
          <a:xfrm>
            <a:off x="4591512" y="4947411"/>
            <a:ext cx="1578204" cy="115525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07"/>
          <a:stretch/>
        </p:blipFill>
        <p:spPr>
          <a:xfrm>
            <a:off x="6957393" y="4797352"/>
            <a:ext cx="1624991" cy="1295473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6010090" y="5560233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Finn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048123" y="3956508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£2 and 75 pence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619198" y="3949306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£3 and 18 pence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263491" y="3942065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£3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43768" y="556447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A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352414" y="556023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C</a:t>
            </a:r>
          </a:p>
        </p:txBody>
      </p:sp>
      <p:sp>
        <p:nvSpPr>
          <p:cNvPr id="60" name="Rectangle 59"/>
          <p:cNvSpPr/>
          <p:nvPr/>
        </p:nvSpPr>
        <p:spPr>
          <a:xfrm>
            <a:off x="5861060" y="555599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B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92393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Freddie and Polly have these coins.</a:t>
            </a:r>
          </a:p>
        </p:txBody>
      </p:sp>
      <p:sp>
        <p:nvSpPr>
          <p:cNvPr id="61" name="Rectangle 60"/>
          <p:cNvSpPr/>
          <p:nvPr/>
        </p:nvSpPr>
        <p:spPr>
          <a:xfrm>
            <a:off x="755650" y="1830576"/>
            <a:ext cx="7632700" cy="1021682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27" y="1961314"/>
            <a:ext cx="664197" cy="66302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4" y="1931376"/>
            <a:ext cx="752992" cy="74610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93" y="1931376"/>
            <a:ext cx="606867" cy="61072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19" y="1948216"/>
            <a:ext cx="597970" cy="5938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401" y="1931376"/>
            <a:ext cx="752992" cy="74610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728" y="1931376"/>
            <a:ext cx="752992" cy="74610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238" y="2030446"/>
            <a:ext cx="597970" cy="59388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726" y="1948216"/>
            <a:ext cx="664197" cy="66302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053" y="1935118"/>
            <a:ext cx="664197" cy="663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41"/>
          <a:stretch/>
        </p:blipFill>
        <p:spPr>
          <a:xfrm flipH="1">
            <a:off x="615968" y="2953058"/>
            <a:ext cx="2106882" cy="178024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01"/>
          <a:stretch/>
        </p:blipFill>
        <p:spPr>
          <a:xfrm>
            <a:off x="6534005" y="2969897"/>
            <a:ext cx="1765871" cy="1763401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755650" y="4503657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Who is correct?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55650" y="5034165"/>
            <a:ext cx="7632700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Freddie is correct. The coins total £3 and 20 pence. £3 is the same as 300 pence and 20 pence more makes 320 pence in total, which is more than 300 pence. </a:t>
            </a:r>
          </a:p>
        </p:txBody>
      </p:sp>
      <p:sp>
        <p:nvSpPr>
          <p:cNvPr id="74" name="Rectangular Callout 73"/>
          <p:cNvSpPr/>
          <p:nvPr/>
        </p:nvSpPr>
        <p:spPr>
          <a:xfrm>
            <a:off x="2421157" y="3137058"/>
            <a:ext cx="1999841" cy="960637"/>
          </a:xfrm>
          <a:prstGeom prst="wedgeRectCallout">
            <a:avLst>
              <a:gd name="adj1" fmla="val -61295"/>
              <a:gd name="adj2" fmla="val 32809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There must more than 300 pence. </a:t>
            </a:r>
          </a:p>
        </p:txBody>
      </p:sp>
      <p:sp>
        <p:nvSpPr>
          <p:cNvPr id="75" name="Rectangular Callout 74"/>
          <p:cNvSpPr/>
          <p:nvPr/>
        </p:nvSpPr>
        <p:spPr>
          <a:xfrm>
            <a:off x="4572000" y="3137058"/>
            <a:ext cx="1999841" cy="960637"/>
          </a:xfrm>
          <a:prstGeom prst="wedgeRectCallout">
            <a:avLst>
              <a:gd name="adj1" fmla="val 68325"/>
              <a:gd name="adj2" fmla="val 24950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don’t agree with you. </a:t>
            </a:r>
          </a:p>
        </p:txBody>
      </p:sp>
    </p:spTree>
    <p:extLst>
      <p:ext uri="{BB962C8B-B14F-4D97-AF65-F5344CB8AC3E}">
        <p14:creationId xmlns:p14="http://schemas.microsoft.com/office/powerpoint/2010/main" val="33165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292393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292393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0" y="1285133"/>
            <a:ext cx="7632700" cy="1049106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Polly has some silver-coloured coins – each coin is less than £1. Altogether, she has £2 and 15 pence.</a:t>
            </a:r>
          </a:p>
          <a:p>
            <a:pPr algn="ctr"/>
            <a:r>
              <a:rPr lang="en-GB" dirty="0"/>
              <a:t>Show 4 different combinations of coins that Polly may have.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0" y="2445344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There are many possible answers, for example: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3042779"/>
            <a:ext cx="4824707" cy="759275"/>
            <a:chOff x="755650" y="3042779"/>
            <a:chExt cx="4824707" cy="75927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852" y="3205187"/>
              <a:ext cx="461807" cy="46267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055946"/>
              <a:ext cx="752992" cy="74610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1502" y="3051557"/>
              <a:ext cx="752992" cy="74610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7354" y="3047168"/>
              <a:ext cx="752992" cy="74610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3206" y="3042779"/>
              <a:ext cx="752992" cy="7461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201" y="3205187"/>
              <a:ext cx="461807" cy="46267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8550" y="3205187"/>
              <a:ext cx="461807" cy="46267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755650" y="3891992"/>
            <a:ext cx="6171702" cy="750497"/>
            <a:chOff x="755650" y="3891992"/>
            <a:chExt cx="6171702" cy="750497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9128" y="3933536"/>
              <a:ext cx="664197" cy="66302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6958" y="3968102"/>
              <a:ext cx="597970" cy="5938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896381"/>
              <a:ext cx="752992" cy="74610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1502" y="3891992"/>
              <a:ext cx="752992" cy="74610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7392" y="3968102"/>
              <a:ext cx="597970" cy="5938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826" y="3968102"/>
              <a:ext cx="597970" cy="593888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260" y="3968102"/>
              <a:ext cx="597970" cy="59388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8694" y="3968102"/>
              <a:ext cx="597970" cy="59388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545" y="4052559"/>
              <a:ext cx="461807" cy="462676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755650" y="5436584"/>
            <a:ext cx="7253640" cy="663020"/>
            <a:chOff x="755650" y="5436584"/>
            <a:chExt cx="7253640" cy="663020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5498472"/>
              <a:ext cx="597970" cy="593888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0028" y="5498472"/>
              <a:ext cx="597970" cy="593888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06" y="5498472"/>
              <a:ext cx="597970" cy="59388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784" y="5498472"/>
              <a:ext cx="597970" cy="59388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162" y="5498472"/>
              <a:ext cx="597970" cy="59388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40" y="5498472"/>
              <a:ext cx="597970" cy="593888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1918" y="5498472"/>
              <a:ext cx="597970" cy="59388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6296" y="5498472"/>
              <a:ext cx="597970" cy="593888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0674" y="5498472"/>
              <a:ext cx="597970" cy="593888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5052" y="5498472"/>
              <a:ext cx="597970" cy="593888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4597" y="5436584"/>
              <a:ext cx="664197" cy="66302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7483" y="5564078"/>
              <a:ext cx="461807" cy="462676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755650" y="4711649"/>
            <a:ext cx="7253640" cy="746108"/>
            <a:chOff x="755650" y="4711649"/>
            <a:chExt cx="7253640" cy="746108"/>
          </a:xfrm>
        </p:grpSpPr>
        <p:grpSp>
          <p:nvGrpSpPr>
            <p:cNvPr id="5" name="Group 4"/>
            <p:cNvGrpSpPr/>
            <p:nvPr/>
          </p:nvGrpSpPr>
          <p:grpSpPr>
            <a:xfrm>
              <a:off x="755650" y="4711649"/>
              <a:ext cx="7253640" cy="746108"/>
              <a:chOff x="755650" y="4711649"/>
              <a:chExt cx="7253640" cy="746108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5650" y="4711649"/>
                <a:ext cx="752992" cy="746108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48938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19372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89806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0240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30674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59245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29679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7483" y="4855225"/>
                <a:ext cx="461807" cy="462676"/>
              </a:xfrm>
              <a:prstGeom prst="rect">
                <a:avLst/>
              </a:prstGeom>
            </p:spPr>
          </p:pic>
        </p:grp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0400" y="4732732"/>
              <a:ext cx="664197" cy="663020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3412" y="4732732"/>
              <a:ext cx="664197" cy="6630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292393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292393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Ada has these coins in her purse.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189847" y="1830576"/>
            <a:ext cx="4764306" cy="1004904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007" y="1966952"/>
            <a:ext cx="664197" cy="6630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634" y="1959974"/>
            <a:ext cx="752992" cy="74610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540" y="2001518"/>
            <a:ext cx="597970" cy="59388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933" y="1959974"/>
            <a:ext cx="752992" cy="74610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610" y="2001518"/>
            <a:ext cx="597970" cy="5938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2964878"/>
            <a:ext cx="67944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She selects 4 coins to pay for a lolly.</a:t>
            </a:r>
          </a:p>
          <a:p>
            <a:r>
              <a:rPr lang="en-GB" dirty="0"/>
              <a:t>Find all of the different amounts that Ada could have paid. </a:t>
            </a:r>
          </a:p>
          <a:p>
            <a:r>
              <a:rPr lang="en-GB" dirty="0"/>
              <a:t>Which combinations of coins make exactly £1 and which are more than £1?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901">
            <a:off x="7125348" y="2005041"/>
            <a:ext cx="1534603" cy="3893122"/>
          </a:xfrm>
          <a:prstGeom prst="rect">
            <a:avLst/>
          </a:prstGeom>
        </p:spPr>
      </p:pic>
      <p:graphicFrame>
        <p:nvGraphicFramePr>
          <p:cNvPr id="58" name="Table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985783"/>
              </p:ext>
            </p:extLst>
          </p:nvPr>
        </p:nvGraphicFramePr>
        <p:xfrm>
          <a:off x="776209" y="4173983"/>
          <a:ext cx="6177944" cy="18738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8972">
                  <a:extLst>
                    <a:ext uri="{9D8B030D-6E8A-4147-A177-3AD203B41FA5}">
                      <a16:colId xmlns:a16="http://schemas.microsoft.com/office/drawing/2014/main" val="1098373991"/>
                    </a:ext>
                  </a:extLst>
                </a:gridCol>
                <a:gridCol w="3088972">
                  <a:extLst>
                    <a:ext uri="{9D8B030D-6E8A-4147-A177-3AD203B41FA5}">
                      <a16:colId xmlns:a16="http://schemas.microsoft.com/office/drawing/2014/main" val="4038350956"/>
                    </a:ext>
                  </a:extLst>
                </a:gridCol>
              </a:tblGrid>
              <a:tr h="410801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Exactly £1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CB7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More</a:t>
                      </a:r>
                      <a:r>
                        <a:rPr lang="en-GB" b="1" baseline="0" dirty="0">
                          <a:solidFill>
                            <a:schemeClr val="bg1"/>
                          </a:solidFill>
                        </a:rPr>
                        <a:t> Than £1</a:t>
                      </a:r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CB7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526514"/>
                  </a:ext>
                </a:extLst>
              </a:tr>
              <a:tr h="9747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+ 20p + 10p = £1</a:t>
                      </a:r>
                    </a:p>
                    <a:p>
                      <a:endParaRPr lang="en-GB" b="1" dirty="0">
                        <a:solidFill>
                          <a:srgbClr val="87BD3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 + 50p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+ 20p = £1 and 40 pence</a:t>
                      </a:r>
                    </a:p>
                    <a:p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 + 50p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+ 10p = £1 and 30 pence</a:t>
                      </a:r>
                    </a:p>
                    <a:p>
                      <a:endParaRPr lang="en-GB" b="1" dirty="0">
                        <a:solidFill>
                          <a:srgbClr val="87BD3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381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299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710" y="2030898"/>
            <a:ext cx="2720916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862" y="2030898"/>
            <a:ext cx="2720916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013" y="2030898"/>
            <a:ext cx="2720916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7" name="Rectangle 16"/>
          <p:cNvSpPr/>
          <p:nvPr/>
        </p:nvSpPr>
        <p:spPr>
          <a:xfrm>
            <a:off x="447429" y="670659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5" t="3795" r="3867" b="36724"/>
          <a:stretch/>
        </p:blipFill>
        <p:spPr>
          <a:xfrm rot="1542048">
            <a:off x="1090521" y="2298612"/>
            <a:ext cx="1558779" cy="142092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4" t="3548" r="3868" b="36750"/>
          <a:stretch/>
        </p:blipFill>
        <p:spPr>
          <a:xfrm rot="1504542">
            <a:off x="2625468" y="3137647"/>
            <a:ext cx="1621478" cy="14835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88965" y="2845965"/>
            <a:ext cx="1166069" cy="1166069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453</TotalTime>
  <Words>495</Words>
  <Application>Microsoft Office PowerPoint</Application>
  <PresentationFormat>On-screen Show (4:3)</PresentationFormat>
  <Paragraphs>97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 Dolman WOP</cp:lastModifiedBy>
  <cp:revision>12</cp:revision>
  <dcterms:created xsi:type="dcterms:W3CDTF">2019-12-19T14:05:45Z</dcterms:created>
  <dcterms:modified xsi:type="dcterms:W3CDTF">2021-01-18T21:11:23Z</dcterms:modified>
</cp:coreProperties>
</file>