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67" r:id="rId16"/>
    <p:sldId id="26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12" autoAdjust="0"/>
    <p:restoredTop sz="94660"/>
  </p:normalViewPr>
  <p:slideViewPr>
    <p:cSldViewPr snapToGrid="0">
      <p:cViewPr varScale="1">
        <p:scale>
          <a:sx n="81" d="100"/>
          <a:sy n="81" d="100"/>
        </p:scale>
        <p:origin x="34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514" y="1933303"/>
            <a:ext cx="10515600" cy="2748779"/>
          </a:xfrm>
        </p:spPr>
        <p:txBody>
          <a:bodyPr>
            <a:normAutofit/>
          </a:bodyPr>
          <a:lstStyle/>
          <a:p>
            <a:pPr algn="ctr"/>
            <a:r>
              <a:rPr lang="en-GB" u="sng" dirty="0" smtClean="0"/>
              <a:t>5.2.21</a:t>
            </a:r>
            <a:br>
              <a:rPr lang="en-GB" u="sng" dirty="0" smtClean="0"/>
            </a:br>
            <a:r>
              <a:rPr lang="en-GB" u="sng" dirty="0" smtClean="0"/>
              <a:t>LO: Comparing Lengths.</a:t>
            </a:r>
            <a:br>
              <a:rPr lang="en-GB" u="sng" dirty="0" smtClean="0"/>
            </a:br>
            <a:r>
              <a:rPr lang="en-GB" u="sng" dirty="0"/>
              <a:t/>
            </a:r>
            <a:br>
              <a:rPr lang="en-GB" u="sng" dirty="0"/>
            </a:b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600" y="331259"/>
            <a:ext cx="10515600" cy="1325563"/>
          </a:xfrm>
        </p:spPr>
        <p:txBody>
          <a:bodyPr/>
          <a:lstStyle/>
          <a:p>
            <a:r>
              <a:rPr lang="en-GB" dirty="0" smtClean="0"/>
              <a:t>Exploring conversions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5450" y="1466850"/>
            <a:ext cx="8801100" cy="539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88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0999" y="0"/>
            <a:ext cx="6534775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00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6245" y="-12293"/>
            <a:ext cx="5879510" cy="6870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4683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4091" y="-42480"/>
            <a:ext cx="5583691" cy="690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85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0583" y="0"/>
            <a:ext cx="56575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1546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4427" y="0"/>
            <a:ext cx="5628105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89560" y="156753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39775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" y="156753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5325" y="819534"/>
            <a:ext cx="7745559" cy="4222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566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68" y="169936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589" y="702089"/>
            <a:ext cx="6869702" cy="5486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7951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2484" y="0"/>
            <a:ext cx="7831316" cy="28318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2484" y="2831869"/>
            <a:ext cx="7831316" cy="4026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9618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8352" y="2168434"/>
            <a:ext cx="8369772" cy="3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0740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Discussion Question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0739" y="1549862"/>
            <a:ext cx="8010521" cy="4642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6109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53283" y="1027906"/>
            <a:ext cx="8085433" cy="520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7591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453" y="1423851"/>
            <a:ext cx="8640537" cy="3535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2197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</a:t>
            </a:r>
            <a:endParaRPr lang="en-GB" dirty="0"/>
          </a:p>
        </p:txBody>
      </p:sp>
      <p:pic>
        <p:nvPicPr>
          <p:cNvPr id="6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4659902" y="1998618"/>
            <a:ext cx="2667173" cy="3371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716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11</Words>
  <Application>Microsoft Office PowerPoint</Application>
  <PresentationFormat>Widescreen</PresentationFormat>
  <Paragraphs>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5.2.21 LO: Comparing Lengths.  </vt:lpstr>
      <vt:lpstr>Exploring conversions</vt:lpstr>
      <vt:lpstr>PowerPoint Presentation</vt:lpstr>
      <vt:lpstr>PowerPoint Presentation</vt:lpstr>
      <vt:lpstr>PowerPoint Presentation</vt:lpstr>
      <vt:lpstr>PowerPoint Presentation</vt:lpstr>
      <vt:lpstr>Worksheet</vt:lpstr>
      <vt:lpstr>Worksheet</vt:lpstr>
      <vt:lpstr>Worksheet</vt:lpstr>
      <vt:lpstr>Worksheet</vt:lpstr>
      <vt:lpstr>Worksheet</vt:lpstr>
      <vt:lpstr>Discussion Question</vt:lpstr>
      <vt:lpstr>PowerPoint Presentation</vt:lpstr>
      <vt:lpstr>PowerPoint Presentation</vt:lpstr>
      <vt:lpstr>Answer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61</cp:revision>
  <dcterms:created xsi:type="dcterms:W3CDTF">2021-01-25T10:37:31Z</dcterms:created>
  <dcterms:modified xsi:type="dcterms:W3CDTF">2021-01-26T17:47:39Z</dcterms:modified>
</cp:coreProperties>
</file>