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69" r:id="rId3"/>
    <p:sldId id="270" r:id="rId4"/>
    <p:sldId id="272" r:id="rId5"/>
    <p:sldId id="285" r:id="rId6"/>
    <p:sldId id="288" r:id="rId7"/>
    <p:sldId id="289" r:id="rId8"/>
    <p:sldId id="263" r:id="rId9"/>
    <p:sldId id="274" r:id="rId10"/>
    <p:sldId id="273" r:id="rId11"/>
    <p:sldId id="291" r:id="rId12"/>
    <p:sldId id="293" r:id="rId13"/>
    <p:sldId id="271" r:id="rId14"/>
    <p:sldId id="290" r:id="rId15"/>
    <p:sldId id="292" r:id="rId16"/>
    <p:sldId id="294" r:id="rId17"/>
    <p:sldId id="295" r:id="rId18"/>
    <p:sldId id="296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AC10930-E201-4283-8757-330925737912}" type="datetimeFigureOut">
              <a:rPr lang="en-US" smtClean="0"/>
              <a:t>1/28/2021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2538EB7-F57D-4C9A-B76D-C0D14DB02F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2853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2D91E1E-EF24-42E1-9964-E4E246CAA371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D4FD675D-9030-4AC0-8853-441DDBC452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359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507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7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5080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989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6427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FD675D-9030-4AC0-8853-441DDBC452A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184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72B759A-A090-4AD2-9054-C9DB7CFA0FF2}" type="datetimeFigureOut">
              <a:rPr lang="en-US" smtClean="0"/>
              <a:pPr/>
              <a:t>1/28/2021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D35EC2A-67ED-433D-A13E-D047894DC0C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puXSw8yrVnI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5ze5PfDEzI&amp;index=2&amp;list=PL87B22B04EC463D3B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pq9hBEvFNlM&amp;list=PLD7C6A74DFECE6B3F&amp;index=1" TargetMode="External"/><Relationship Id="rId5" Type="http://schemas.openxmlformats.org/officeDocument/2006/relationships/hyperlink" Target="https://www.youtube.com/watch?v=zfC_GuHiP68" TargetMode="External"/><Relationship Id="rId4" Type="http://schemas.openxmlformats.org/officeDocument/2006/relationships/hyperlink" Target="https://www.youtube.com/watch?v=sB6W2VAx2J8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38400"/>
            <a:ext cx="7772400" cy="2305050"/>
          </a:xfrm>
        </p:spPr>
        <p:txBody>
          <a:bodyPr>
            <a:normAutofit fontScale="90000"/>
          </a:bodyPr>
          <a:lstStyle/>
          <a:p>
            <a:r>
              <a:rPr lang="en-US" sz="10700" b="1" dirty="0" smtClean="0"/>
              <a:t>The</a:t>
            </a:r>
            <a:r>
              <a:rPr lang="en-US" sz="10700" dirty="0" smtClean="0"/>
              <a:t> </a:t>
            </a:r>
            <a:r>
              <a:rPr lang="en-US" sz="10700" b="1" dirty="0">
                <a:solidFill>
                  <a:srgbClr val="0070C0"/>
                </a:solidFill>
              </a:rPr>
              <a:t>Z</a:t>
            </a:r>
            <a:r>
              <a:rPr lang="en-US" sz="10700" b="1" dirty="0">
                <a:solidFill>
                  <a:srgbClr val="00B050"/>
                </a:solidFill>
              </a:rPr>
              <a:t>O</a:t>
            </a:r>
            <a:r>
              <a:rPr lang="en-US" sz="10700" b="1" dirty="0">
                <a:solidFill>
                  <a:srgbClr val="FFFF00"/>
                </a:solidFill>
              </a:rPr>
              <a:t>N</a:t>
            </a:r>
            <a:r>
              <a:rPr lang="en-US" sz="10700" b="1" dirty="0">
                <a:solidFill>
                  <a:srgbClr val="FF0000"/>
                </a:solidFill>
              </a:rPr>
              <a:t>E</a:t>
            </a:r>
            <a:r>
              <a:rPr lang="en-US" sz="10700" b="1" dirty="0"/>
              <a:t>S of Regulation®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14400" y="4572000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Thursday 4</a:t>
            </a:r>
            <a:r>
              <a:rPr lang="en-GB" sz="2800" b="1" baseline="30000" dirty="0" smtClean="0"/>
              <a:t>th</a:t>
            </a:r>
            <a:r>
              <a:rPr lang="en-GB" sz="2800" b="1" dirty="0" smtClean="0"/>
              <a:t> February 2021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31597"/>
            <a:ext cx="8458200" cy="653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9127" y="1371600"/>
            <a:ext cx="7385746" cy="442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066800" y="57912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www.youtube.com/watch?v=puXSw8yrVnI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66800"/>
            <a:ext cx="8211072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179209"/>
              </p:ext>
            </p:extLst>
          </p:nvPr>
        </p:nvGraphicFramePr>
        <p:xfrm>
          <a:off x="609600" y="4274445"/>
          <a:ext cx="79248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1981200"/>
                <a:gridCol w="1981200"/>
                <a:gridCol w="1981200"/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 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5800" y="4724400"/>
            <a:ext cx="8001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Sad		Happy		  Frustrated	           Mad/angry</a:t>
            </a:r>
          </a:p>
          <a:p>
            <a:r>
              <a:rPr lang="en-GB" dirty="0" smtClean="0"/>
              <a:t>Sick		Calm		  Worried	           Terrified	</a:t>
            </a:r>
          </a:p>
          <a:p>
            <a:r>
              <a:rPr lang="en-GB" dirty="0" smtClean="0"/>
              <a:t>Tired		Feeling ok	  Silly/wiggly	           Yelling/hitting</a:t>
            </a:r>
          </a:p>
          <a:p>
            <a:r>
              <a:rPr lang="en-GB" dirty="0" smtClean="0"/>
              <a:t>Bored		Focused	</a:t>
            </a:r>
            <a:r>
              <a:rPr lang="en-GB" dirty="0"/>
              <a:t> </a:t>
            </a:r>
            <a:r>
              <a:rPr lang="en-GB" dirty="0" smtClean="0"/>
              <a:t> Excited	           Elated</a:t>
            </a:r>
          </a:p>
          <a:p>
            <a:r>
              <a:rPr lang="en-GB" dirty="0" smtClean="0"/>
              <a:t>Moving slowly	Ready to learn	  Loss of some control   Out of control	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There is no such thing as a bad </a:t>
            </a:r>
            <a:r>
              <a:rPr lang="en-US" b="1" dirty="0" smtClean="0">
                <a:solidFill>
                  <a:srgbClr val="0070C0"/>
                </a:solidFill>
              </a:rPr>
              <a:t>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4000" dirty="0" smtClean="0"/>
              <a:t>It is important to note that everyone experiences all of the zones—the Red and Yellow Zones are not the “bad” or “naughty” zones. </a:t>
            </a:r>
          </a:p>
          <a:p>
            <a:r>
              <a:rPr lang="en-US" sz="4000" dirty="0" smtClean="0"/>
              <a:t>All of the zones are expected at one time or another. </a:t>
            </a:r>
          </a:p>
        </p:txBody>
      </p:sp>
    </p:spTree>
    <p:extLst>
      <p:ext uri="{BB962C8B-B14F-4D97-AF65-F5344CB8AC3E}">
        <p14:creationId xmlns:p14="http://schemas.microsoft.com/office/powerpoint/2010/main" val="114262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7" t="30275" r="30047" b="9046"/>
          <a:stretch/>
        </p:blipFill>
        <p:spPr bwMode="auto">
          <a:xfrm>
            <a:off x="457200" y="8837"/>
            <a:ext cx="8229601" cy="682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47800" y="533400"/>
            <a:ext cx="617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</a:rPr>
              <a:t>Draw a picture of when you might be in each zone</a:t>
            </a:r>
            <a:r>
              <a:rPr lang="en-GB" dirty="0" smtClean="0">
                <a:solidFill>
                  <a:srgbClr val="7030A0"/>
                </a:solidFill>
              </a:rPr>
              <a:t>.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54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17" t="30275" r="30047" b="9046"/>
          <a:stretch/>
        </p:blipFill>
        <p:spPr bwMode="auto">
          <a:xfrm>
            <a:off x="457200" y="8837"/>
            <a:ext cx="8229601" cy="682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47800" y="533400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7030A0"/>
                </a:solidFill>
              </a:rPr>
              <a:t>Draw a picture of when you might be in each zone</a:t>
            </a:r>
            <a:r>
              <a:rPr lang="en-GB" dirty="0" smtClean="0">
                <a:solidFill>
                  <a:srgbClr val="7030A0"/>
                </a:solidFill>
              </a:rPr>
              <a:t>.</a:t>
            </a:r>
            <a:endParaRPr lang="en-GB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ICT Department\AppData\Local\Microsoft\Windows\INetCache\IE\NX7EAKFF\sick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219200"/>
            <a:ext cx="2133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ICT Department\AppData\Local\Microsoft\Windows\INetCache\IE\0R7A986N\400px-Children_dancing,_Geneva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215789"/>
            <a:ext cx="2438400" cy="236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CT Department\AppData\Local\Microsoft\Windows\INetCache\IE\6F73A1H1\frustrated_with_math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495800"/>
            <a:ext cx="22860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CT Department\AppData\Local\Microsoft\Windows\INetCache\IE\6F73A1H1\angry-child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553" y="4327662"/>
            <a:ext cx="2120094" cy="215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823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 </a:t>
            </a:r>
            <a:r>
              <a:rPr lang="en-US" dirty="0" smtClean="0"/>
              <a:t>Lesson Videos to show emotions and zones: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Blue Zone (Barbie crying and upset): </a:t>
            </a:r>
            <a:r>
              <a:rPr lang="en-US" u="sng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http://www.youtube.com/watch?v=a5ze5PfDEzI&amp;index=2&amp;list=PL87B22B04EC463D3B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Green Zone: (Finding </a:t>
            </a:r>
            <a:r>
              <a:rPr lang="en-US" dirty="0" err="1" smtClean="0"/>
              <a:t>Nemo</a:t>
            </a:r>
            <a:r>
              <a:rPr lang="en-US" dirty="0" smtClean="0"/>
              <a:t>: Just Keep Swimming): </a:t>
            </a:r>
            <a:r>
              <a:rPr lang="en-US" u="sng" dirty="0" smtClean="0">
                <a:hlinkClick r:id="rId4"/>
              </a:rPr>
              <a:t>https://www.youtube.com/watch?v=sB6W2VAx2J8</a:t>
            </a:r>
            <a:r>
              <a:rPr lang="en-US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Yellow Zone (Mike’s New Car): </a:t>
            </a:r>
            <a:r>
              <a:rPr lang="en-US" u="sng" dirty="0">
                <a:hlinkClick r:id="rId5"/>
              </a:rPr>
              <a:t>https://</a:t>
            </a:r>
            <a:r>
              <a:rPr lang="en-US" u="sng" dirty="0" smtClean="0">
                <a:hlinkClick r:id="rId5"/>
              </a:rPr>
              <a:t>www.youtube.com/watch?v=zfC_GuHiP68</a:t>
            </a:r>
            <a:endParaRPr lang="en-US" u="sng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Here is a video on what it looks like to be in the Red Zone (Lucy mad in Charlie Brown): </a:t>
            </a:r>
            <a:r>
              <a:rPr lang="en-US" u="sng" dirty="0" smtClean="0">
                <a:hlinkClick r:id="rId6"/>
              </a:rPr>
              <a:t>http://www.youtube.com/watch?v=pq9hBEvFNlM&amp;list=PLD7C6A74DFECE6B3F&amp;index=1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457200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600200" y="1600200"/>
            <a:ext cx="5570954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Other Tools and</a:t>
            </a:r>
            <a:r>
              <a:rPr lang="en-US" b="1" dirty="0" smtClean="0">
                <a:solidFill>
                  <a:srgbClr val="0070C0"/>
                </a:solidFill>
              </a:rPr>
              <a:t> Z</a:t>
            </a:r>
            <a:r>
              <a:rPr lang="en-US" b="1" dirty="0" smtClean="0">
                <a:solidFill>
                  <a:srgbClr val="00B050"/>
                </a:solidFill>
              </a:rPr>
              <a:t>O</a:t>
            </a:r>
            <a:r>
              <a:rPr lang="en-US" b="1" dirty="0" smtClean="0">
                <a:solidFill>
                  <a:srgbClr val="FFFF00"/>
                </a:solidFill>
              </a:rPr>
              <a:t>N</a:t>
            </a:r>
            <a:r>
              <a:rPr lang="en-US" b="1" dirty="0" smtClean="0">
                <a:solidFill>
                  <a:srgbClr val="FF0000"/>
                </a:solidFill>
              </a:rPr>
              <a:t>E</a:t>
            </a:r>
            <a:r>
              <a:rPr lang="en-US" b="1" dirty="0" smtClean="0"/>
              <a:t>S</a:t>
            </a:r>
            <a:r>
              <a:rPr lang="en-US" dirty="0" smtClean="0"/>
              <a:t> Visuals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058437"/>
            <a:ext cx="7391400" cy="579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mcbehavior.weebly.com/uploads/3/1/2/8/31281815/learning_zon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85800"/>
            <a:ext cx="80010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80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mcbehavior.weebly.com/uploads/3/1/2/8/31281815/zon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74176"/>
            <a:ext cx="8229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236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8458200" cy="658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914400"/>
            <a:ext cx="7467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Follow up activity:</a:t>
            </a:r>
          </a:p>
          <a:p>
            <a:r>
              <a:rPr lang="en-GB" b="1" dirty="0" smtClean="0"/>
              <a:t>Zone of Regulation Box – use a shoe box or something similar from the recycling.</a:t>
            </a:r>
          </a:p>
          <a:p>
            <a:endParaRPr lang="en-GB" dirty="0" smtClean="0"/>
          </a:p>
          <a:p>
            <a:r>
              <a:rPr lang="en-GB" dirty="0" smtClean="0"/>
              <a:t>Sometimes we find it hard to control our emotions.  This box is to help you to deal with these difficult feelings and not hurt/shout at others or be too hard on yourself.</a:t>
            </a:r>
          </a:p>
          <a:p>
            <a:r>
              <a:rPr lang="en-GB" dirty="0" smtClean="0"/>
              <a:t>This box will make you feel better.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FF0000"/>
                </a:solidFill>
              </a:rPr>
              <a:t>What things make you feel better?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0000"/>
                </a:solidFill>
              </a:rPr>
              <a:t>Favourite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0000"/>
                </a:solidFill>
              </a:rPr>
              <a:t>Favourite teddy/toy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0000"/>
                </a:solidFill>
              </a:rPr>
              <a:t>Favourite blanket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FF0000"/>
                </a:solidFill>
              </a:rPr>
              <a:t>Favourite picture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2060"/>
                </a:solidFill>
              </a:rPr>
              <a:t>Can you think of anything else?</a:t>
            </a:r>
            <a:endParaRPr lang="en-GB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21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914400"/>
            <a:ext cx="7467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you put in the box is completely up to you.</a:t>
            </a:r>
          </a:p>
          <a:p>
            <a:endParaRPr lang="en-GB" dirty="0"/>
          </a:p>
          <a:p>
            <a:r>
              <a:rPr lang="en-GB" dirty="0" smtClean="0"/>
              <a:t>You could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Fidget spinners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Squishes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Stress balls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Feathers/soft material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Cotton wool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/>
              <a:t>Blu</a:t>
            </a:r>
            <a:r>
              <a:rPr lang="en-GB" dirty="0" smtClean="0"/>
              <a:t>-tack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Playdough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Earphones and favourite music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Mindfulness colouring 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Snack or drink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Special teddy/toy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Notepad and pen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 smtClean="0"/>
              <a:t>Decorate your box and keep it somewhere safe such as under your bed.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190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914400"/>
            <a:ext cx="746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AutoShape 2" descr="data:image/png;base64,iVBORw0KGgoAAAANSUhEUgAAAJgAAABsCAYAAACWwXsuAAAgAElEQVR4Xu2dB3hVRfbAf6+l995JqAFC77AISBERsSsq9hUX1+4WXbdYdy3ruljWXbuoqLvrin0pYkEg9BJqAumF9J73Xl65/+/MI0BISF4IBPbvm+/jI5B7Z+bO/d1zzpyZc0anaZqGp3hG4DSNgM4D2GkaWU+1agQ8gP3IQDiQVYZep6NXSjg6ne7I05eX1VNRXo/VaicpOZywMH8cDidVlY3qGm9vI9XVTcTFB2M0GrDbHezOKCY5JYLgYF/QgcGgbzOaHsB+ZICtXrmXvXtKaG52EBLii3+AN14mg/p3cu8Idu0sUvBYLDasFjtR0YGYzTa8vIxYzDaESbknNNSPwoJqBeOBzFJi40K48poxHsB+ZDy5/bj5eZX4+3sTHhGg7hFofHxMxCWEotfrcDo19XdXi0eCdXXEPNd3aQS6BNiWLdtpMptb6e4utXYSF2tOJ4MGpRIeHqbu3rcvk/LyCnT6tvr+JKp36xbpQ3JyEomJCer6/IJC8nLze7wPkVGRpA7op/pQWVnFnj37erYPmoafny+jRg53a9y6bOR/8eVyBqYOwN/fz+0Gunvh9h0ZDEkbTFxcjKpqffomfH28iY11/bsnSmbWQSIiwhmY2l81t3dfJhUVlfTv16cnmldtFJccwmq1Mn6cy84pLi4hY9cehg8b0mN9aGhsZN++LC6YM8vtNrskwVasWM3EieMICPBv1YC40lZnFvDMN9vJrLeTEujN7ZMGccngXui7KWnS0zeRlJR4BLANGzaTkBhPfFys2w/Z3Qv37t2PWLfHAoamMXDgALerrqmp5677X+RgdhF9+iSx+JnbCA0Ndvv+oqISCouKGDd29BHARJK2ANdZRXa7nerqanWZvC+n00loaCje3t6d3Xrk9w0NDaxbv5FZM891+55uAyadvWPZWjL2ZhGRvxNnVSmm8Bjq+o9FH5vM51eOxdANyP6/ALZv30F+//i7OPHCZHDwu1/PZ9Cgvm6/qO4AVltbS1bW/jaqLTc3j5LSCiaMH++W2XNGAFudmc+jy74jcM2/aWqoJzomhrKyMsIjwmmatoBLRqdy82iX3XAy5f8LYBXlFZTXNBAaGobVYsbfx0BERITbQ3KygO3btw80BwMO227HN9jc3ExtXRNRUVGd9uWMAHbpq5+h251O9fZ1XH/jDUycOBF5qBeff4GE0ZPY0Gsiu342060vpL0n7ApgFouF4pISCguLxO+H3mCgd0oy/v7+BAYGquoLCgrYs2cvwcHBODUnvZKSiIyMxMvL64R97K6KFCm/c/c+AiMTlJNT/JHm2gr69e7l9ricLGAff7yMOefPUM93onIwu4C+fTu3J88IYIOe/icDdy3HaK7nD488zMCBAxVgTzz+OJrRm3Uz7iBz/hBMJlOnX0hXAcvJzcXLZMLhcFBbW0dISAg+Pt54e/tgNjcp341MBkpLyxA1UV5ezsSJE1i+fAX9+vUlK+sAQUFBhIeHYzablTe6sbGRwIBArFYL1bW1zJoxg+4AJnBt2LYHh2+0skcFLqNBj8OpYWquYtjA3m5BdrKACRQrV6zg4ovnqnEyGAxHhln6tnLVNzQ0NhEfH4fdZmf48OEEBLh8YceXMwLY3Fe/IHj/Rkq3reXue+6mf//+bNmyhbfeeJPooWNZM+oq0uckExMadMoB27x5C7Fxsfj5+tLY2ISXtxdGo1GsWKqraxRwwcFBVFRW4uvjy3fffcfgwYMpLi5WAx0XF4emOWlutiGD19TUxKhRIxUIW7ZspbGpiVkzuwfYnsxsqhwhrqUU+aPXYZQ/Bp1yXPo66+iT7HJ/dFS6CpjAI89UcugQr732BpER4cTERB2R5DJZWLs2ncFpg464PqT9latWM3Pmee1Cf0YAW74vn6e+XEvI2o8wNzQQHx9PUXERJpMXumt+TY7my6VxXvxhyuA2nZaZjMxuRLoduy527EB3pCJ37dqlgCkpOYTNblOSRySVqD+RRKIaRRIJTDLgBw4cJCYmWtk+69enKxgFQj8/PzXDGjCgP/n5BUqi1dfXq/tTUpK7JcFW/bAVp3cozmazzN+UipS+6A169AYTRkcTU8YP7YwvugKYSKr//ve/TBg/htDQEDU+IuFTD7tZZMwffexJevdO4cYbrm3VtlyrN3oTEx19dkgwGaxbPlpLUUkZodmbcR7KxxgRS9O4CzlkCsTQWEttTRVXDUnizgkDCfDxps5s4b1tB/jbzmKc/iEENFRy34R+XD2yfxu3RkeAbdiwkeTkXspAzc3NFcGFt483ToeTyspKNYCHDpUqJ21YWBhffPkV4WFh+Pr6KEm7Y8dObDabglyM3WnTpnLo0CFkdiWQyT1xcbHdAuyz1RsJje2NDh0amuwuUC4PWRg26TWKczO5cMaEUwrY7t27GTTw6MTqww8/on//vowYMexIO28vWcoN11/Tbrsrv/6WWTPb+rrOiASTHoqts3hNBm/mNeGf1B+tsZaanekURvfH6heKb305ScUZOHoNxuZwovf2oV/pXow7v0erLsM7rhfWoVPxDY/k/Ssnqa+8pXQE2Pr0DcTHxSnbIjIyQjkfRZIJYDqdHpPJJaFEgtXW1rBr127Gjx+vqvbyMikVIga/+INkYiB2mdMpM64Bqs7KqiqSEhO7BdgXqzfiHRytJKmsCIikliU9by8j3l5eVJYVMe8UA5aZmUm/vsnqOeXjef+Df3PdgvmtYHrt9bf56S03tAvYd9+vZerUaWeHBDu2Fy+t2cGSMiO1BzLIHDgDdEcNSp3NzODK/Xj3H0FY9hb0H/5ZSauEhHillsTYbjp3AYumDGPOwCS3AJMvNTk5mfr6BqXiZKZUWlam4AgMCMDkZVLqyM/XT9WfkZHhklIlh5RNJCUzMwuLxaqkWt++ApiTZquVlN4pyt0i0rE7Rv5X327CLzyJZutRFSkfpNh+Af7+1JTlMWfauFMqweQ50wa7nMAyNh99/Ak3Xt9aFf7luRcVdPJhHl9278kkLS3t7AOsvsnM2FdWUOQXTUNsWy93RFEGvQcMIv6fT9CYvZfbb1/E0GHDydi5g8V/XUz8uKnU9B/HJzcdFc8dSbCMjF1KjanZkdGg1ihramoUJOLcDQgIVEa+2FJ2h50DWVlMnTpVzSrFHpKvW2wOkWR1dfWMGDGc6OgoVYcUsQ2l/u4A9umqDYTEpuB02EFzYm+2qrq9fXzw8fGhMHsPl5w3+ZQClpeXT6C/D6FhIaref7zyhrK1ZB1ZVkJkfGTWXFBQpACbfd4MZZ8eknHR6blw7txWs82Wzp0xFdnSAXnRA59cSkHCcKxhbWdGvhU5jIgOI3rJQwR4Gfnt736n/C/yxT3+6GN4h0eTPvA8su650C0Jtj8zi5joKGV7mS1mtT4oRr6vry/mpiZlvMtLjI6OVjbPtu3bGTN6NCUlJfTu3QeRgLLGKKpTpF///v3UzFJeQEVFBUajABbaLcC+/GYDgdF9MDfUKfXbskNdVGRAQBDFefu5eNakUwqYvIcXX3yJ82aei8PpZOn7/2LI0CE01Ndx803XtZpQ/fDDev7+yuvceMMCpk2dTF5BCX169263P2ccsEazhTFvfEsJPtQmHTUoW3obXbCd5EHDSPj4aWp3b+Hnd95BSkoK69at48MPPiBp0izq+o/j4xumuwWY2BoyI6xvaMBitihJJj9bLRb0eoMCLCgoUH2NIsV27cpQs86Wlyzg7d69h6qqKiWpWox6kYQi+WQmKvZZdyTYt+nbMQYn4nTajxj68kGInSk2or22mJ+MaauOjn/DXZlFyr1OTUNWDxxOBxHhogY1vv1mNTNmHLWtqiqref3NJdx5x8+U/1DKf1d8zezzZp89boqWgZCX9vvlm1hhDaGxJJ99Ef1xeru851KMDRUMtlVg7DWQyPKD+H34NLXVVUollRSXEBoRSeXUBTwyeyTn9Il3C7ADBw4oNSjuBpFg4lpwOjRKy0rVNFtsPDGqZRYpds/WrVuVn0tmjgKjSCiBT2aQoi5l4VdmjWLwi21YVV1NWDcB27kni1othPqaKmX3iekns0lR4YFBwYSYLAzq1+uUSrD2Ktu7dx/hYUFHbC5RlQWFhVww5zwl8Y99jxs2bVPrk8eXMybB5OXc99UWfqg34hOXgkPTaMrezaFmjUafQILNtYSZq7CExOBvrqUxKJq+5lIiDm7CUVmCITqJ4oQhpMRF8fpFY1t9PR3ZYPszM0lMSKCqqlqpQIFF1KQAJMs/FqtVefoFNDHixWYT94Q4VGWiKupTQBMVOWvWTEpLS4mNjVXLSYmJiUpNioTsjgT7aPl6IhP7qWeSP2omqXaG6pTjtThnP5fNPrVuivYAy8nJUc7dhIQ49eslS5Zy/QncFLJFasSIUWcHYHaHgwnvriMsezt+uTvR6qvxSepH45SrqAhJQGdtoqbsEHf2D+LW0X0VBJbmZj7ZX8wff8ikDhPRWLh/UipXDE1pI5o7Amz79u3ExsWJSFDSp76hHoPeQG1dHQnx8VRXVynVKJ56eamZ+zOV519UqLgv5P9Fgq5bt54hQ4YoKSaSq6ioWC2diE8sJiamW4B9+Pka/IJClJT19Q+ivrYKp8NBWFS8+r+q0nwuOKetOdFdFXn8/eUVFWTt28uEia4Zq0x05NlPVHT6tmuXZ0SCLd2ezRsffoRu8wp8fXyIio4hPzeX6Lg4aq58kOJmjasiNX41eVCbZ2mxhU7kxZcbOgJsz549REVFK1tGJFGLu0EcpWlpg5Xrwmy2HJ4Z1rJt+zaCA4MwmkxqT5u4LgRAAUpgEmkldpg4acW4F8knkqw7EuzDL34gOCxSrT36+gfQVF+D3mDEPygML5ORmooSzp80+LSrSGlg67Zt7N2zm5Ejhh/x6suERjSATHaOLWcNYFOf/zfhm77AXlvFotsXkZqayob0Dbz8t5dIOn8+a5LPYcvcZMIC219A7WxkOwJMPPEiYcTGEkAaGhrVIreouvj4WDRNR0hIqJohCjDfr1mjHLOy60IWusWQt1qblTST/xP1KapUvm6RiLJzNyEhoVuAvf/lOuKTXJJbIpzlhWpOB3qjEb1OT015CRdM7hnAZKyl/Z07M1i/fr0KP/Px9WHihHFq10lLUfap6ahd1vL/Z0SCpT75Pqnp/1ILqQ899FulYmSx+5E/PEzwgGF8l3YhuTeMadev0hlcnUmwt955T0FRUVaKplnxMuoIDPRXbgvx1JtEBVXV0GSxERYWxcHsXDRnM3Gx4aQOcDlVm8wWKsorOZidz+DBQ3FqOpqazAqwkJBgNevsjgRb+vkaIiJj1UTCPygES1M9Drsd/6BQ5QurLivmgsmnfhbZ2diK9liyZAnXX3d1m0tlv39EZNst6WcEsCmL/0Xs7u9pLM5l4cKFJCYl8t233/LRvz8iee417A/tTfrCWW5tSWlvUDqSYNmFJXh7e6ndEza7Q73EFl+T0wkWq0VVKcBZbTa+2pnNtEHJmC1WzBYLTdZmxLVibrbS0GShpq6ekvJKikrLiYyKITHIm8W/va9bgL3/2RrievWRVUgMRhOOZjPmpka8fAPw8fWjobqM8yakdsZDlxa7O63ssCR77913WXDcEpLcu2HjZsaPn3h2GPnLdh7k1RXrMK35SBnPspNVbJqYxF4UnbOA+yb25eLBR8WvOw9/7DVd2XDY1brdvb47Euz9z38gsa/Yn6IgdUf+avnnoYJcLp85stOudNUP1lmF1TU1ZOzYzuTJR0HatHkrgYEB6HRGZeocX86IBBNRe91H6yjKzSU2fyeOhhpMcb0p6jWC2JAA3r18QqvF684e/Pjf/68D9p8vvyMqJU3toJAieyokctqg9q1B/t7NXHNp51E6pxowiVD67LPPuOzSeapfBw/mUFZWzsHsHK699tp2g3XOCGAuFaTx8e48Hv52N9U2SPV18oupw5g1IPGkVWMLaP/rgMlqQE7BIYorG2iyOjHoNDSbmYCgECKCfUiOj1KrDZ2VUw2YtCe2smxzkkmQTHK8vLyZN+/CE76z0w7YcglbmzC2TdhaZ4PTnd+nb9ik9s23xEWqsLWEOOVx76kiKlICfY8NW5OPquXfPdGPouISZXocG7aWly9ha64wtp4oMktfL2Frs05T2NqXX61Q0/qeLuPGjSbucKBt+obNagdETxeJgWyJqpbocgm+7ekiYyBjIaW4+JAyxnu6yOx6zvkz3W62S3GRbtfqudAzAodHwAOYB4XTOgIewE7r8Hoq9wDmYeC0joAHsNM6vJ7KPYB5GDitI+AB7LQOr6fyLgGWm5ePrdnW46MWGxejQryklJSUqiigni6u4N1Q1WxlVTVVlVU93QWVMyI21hVxLU7PM+EPlFDA5F5Hwwo7G4QuAfbFF8uJiAxXuSB6qhw4mKO818dmOJSQK8m10FOloLCYlJRerTz5OTl5JB7eftwT/SivqFTpK4/NcLhx01b69D75jQRd7bdsY5I8H7KP393SJcBOlOHQ3cZO5rrurkXKkk5hYSEbNmzg669Xq8giV5KTUVx88cUqTlKijzoq3dlNcTLP3N49p2Mtsqt9O+1rkV0FbNeuHWxf/w4+zgz8jYew2ryoc44gddQNjB3XeSygDMDJAJaenq5SBEjQxt133UVRcTELb7uNyZMnq3D97Oxslr7/PhvS01WGm5tuupmbb77ZlZmnndIVwGQT48K7buCV59/udvrQY7viAeyY0ZAtt6+9/CijYj8kyM9x5DeuDSsa1mYD2yuvZcHNv+/0I+oqYCKxfvPQQyy89VYWLFjAyJEjefbPz6rUTseX7JwcFV1eV1tLQkIib775ptqjf3zpCmA7Mnbw2FuL+ODp7zEa2ge204du5wIPYMcMynNP3cvU/l/g7+NUwabtFdmanF50Azfc+lCH491VwCTQ46577iE3+yDTp8/g97//fYeSRNTl3LkXqO0qsn9/2bJlbbIBugOYfFTvffQWUaGxvLr8CT588rsTSsSzATCJfM9f/z2Va1fTXJCLo7YKQ0g4ocPH4JM2ksTR49uYDmeFily/dg32729iUBhoemj2BadehzUQnMd90BV1JpImrSA+4cQJ2LoCmMT+vfvOO6z54Qe1V//55593S01JAMS9996jrr3iiiu59957WzHgDmAS9PvTP86hqqgJX0MQT9z/V3Ky85g7d65bfegMulMlwUTCZ/z3M5qXvEg/P1fWSdlr6zgsClyhKVDa7KTpmkUMm310f9hZAdjLd93LvHVf4yfBpdOaaRpmx1Cog0AdjQnONpBtq7iFK6974ITj6y5gMnAfvP8+B7OzlTSaM2eOyhfrTpF7xUbbvStDhdyvWrmqVRrJzgD75KuP2bJjHdvzf8BudZByoInBpRbCdQZMAYGEnDeLcQ88iH9A+xsL9+7dw8CBg6isqsDcZFbq+vhyqgDbveJLiv/xDMOC/DjQaHElxAMELNE2zZqGxeHE22gkz9zMoIX3MGLuJao7ZwVgL4yextWldS7FaNQwJNkh2omtUY9hogVHtEZ9FNgPp2zdlZ/Cpbet6DZgYtBv27qVz7/4gt4pvZk5ayaDBrWNxTxRQzLTvPyKy9WA//GPTzJ16pQjl54IsKqaMj5c/bI6JMGOmQCbk0vX1jLK6lT36ozg0CRtJmTqvRn57TeEtZNZOn1TOn9/83mafAq5dMJtzL+idaolqetUAfbp/NnYmpqI8zWRGuCD67yU1maMpDb4vrqJtVWNpAX5ct2n3515wOw2G9+v/Jysn/2By7XWCX//NS8VfZAXV+7Zhs6vmfqR8WwLj2RA7CZKKoxMuW5vtwET9fjPDz9E/p59/vnMmjWrU/fDsY2KFDt3+rkqN5jYbo8++mingB0qL+C5JY8QGKeHnEYWbq0juRF0PipzOJUa3KiHSzS4xQQbYxO4dOWqNipTZp4z548nYbgfzWXevPDb91SsZvqm9YSGhDJ4YNpJASbPpNJ1Hj6nQH7+6+yf0N/PxLAgXwKNrvxtx+T7UxFYojSbnBrLSmqptTbzwDebzjxgFrOZ9e/8lrxPC7hwx8Gj785oYNUtw/AL8GHC4g3onA42X9abzWYdN03OZb+5mqk3Z55UjtZjAXE47Cxc+DMiwsO5cN6F/OQnP3FHO7a65r777lOuCzHY0zds6BQw2eVaXlHOLT+9iQX7Mxlnl5eloTl0iGhodsKipHiGFxVxlxEkTavz4w/pP3yEqluisPavWkXBZx+zd/16stJ8ybJr+AaZSI7rS71XEYl+g3nivpe6DFhxXg77X3oGP6edBr8gYqbMZMA55/Le3bcSfSgPow6VjNhXpyPCx4SvwUC9zU6ZxYYdqLY58NHrsASGcOmSZWcesGZLE5vef5i9a+uZs3wjLQeUWPr2Ive6PhSV1zH+rd34N5hZfXUaEX3DSSvdxX91SUQOmc3siy5vFwh3bTC5+fnnX+Diiy8iKcn9pYxjG33hxRd5f+lSLBYzW7ducwswuWjle++Q8sRjmJpB5sRBej13aE78nfCqAeQ8j+kSvqmH/TPnMfPZP7Pjm6+pv/sukiyHl96cYNfge5PGhmGBmIcG0VTv4DfXPsfwIaPdBkwZ8d+sxP/bL/AzGY98uCoJstNI+EXz2fvIvcR7GWl2OrFqUGpuxuJw4G8yEqayQjqJkhSfRgOGX/yJ1OGusLozaoNZzY189+ZvyCsNZcRry0jRu8Tv9zOHEjM5gqLyeoYsycDXYmP/fRNVNhznijwc5yaRNGk+A4e3n0ayK4DdcecdXHP1NUyYMOGkopneeustXnnlFZXO6Ouvv3YbsA9+9ysm/nsZOOFuDbINRmY67NzplCOFIR3IMcLVOtgUHk2fxx9Gf9vP0KPjbWAqMMSV1wmMYLPBM8F6pj34e0YMG03v5N6Ulpa7dVbRumX/JnnnuiPZfI43A7bXW/jo0BpSdH70b/BmsJ8voQKSTodDc2LToMxqZz9NbPdv4IGnVhGu8oudacAsTWz94GFyym34fLCDkVV1FI8ahHlGGH7eJkqrm0h5ZTPmMF+0W8eQU1KD067RJymMPufdSVRs25mTPJS7gIkds2jRIhYvXqxSYErOiq6Wl156iffee4/LLruM+++/323A3vndA0z6+D8YxafsgK0SX2uDkUaX+bwdeE2DF02w3uYkXm8gyaGxUQ+/O2ynXS0uHBtoza7JgUUHTw/wpTExgQXzfsbwoaM7Bayhvp49j/6SxCD/Nh+YGO52h5PSJguFQ9fg66tRUOxNfa0Df8mR1ggOiYZ36rHq7aQN0jGofzPxqesJDHSdcXBGJZgY+ZveczlNd+VW09xgJiY6kLjDJ6huP1DKAH8/fGNdU/WdB8tI6xNDVbOJC2599IS+IncBk4QnO3buZOqUKUiOUskY3dVy9dVXk5eXx7N/eZYJ44/m7OrMTVGcn8/GC2cxyuHEaXXlPt7thDeBiwCRhZEa/Nwb1mkaE8WFY4E3nLA8PJRbHTC9QhLU6Y5MEHR2KPHWkbo+neDQULdU5K5NGzB+8h7B3m3PHRAVKQZ7g81BzsDvmPITq5KYpRUmCooM6O1G9NVe+CY20LefA6PBgcXqRWivjUdcNmcUMJEg6W8/cGRG4krN5JL7BWV1BPl5ExLgrTIN7suvEm1CQv8R/OTC61WmvxMVdwHbsWMHQ4cO5ZVXXyW5Vy81i+woLdTx7UlusAkTJ6j8YqtXr241A+0MMKlrxdL3CH76UWItmlKV8nz/BsSSE4vwJsBi0pFjdTBcjDExH/SQroOfA/4yQTDBLifUAxNMoNlhz1VXcf5jj7kF2KfPPc3IuhKVPbHNs2uaSgyYX99ETp8fmDHdAjYTOk2Pfl8A+jWh6OsNOCPt2C8sBYOTCr2N3sO2Hzny74wCJgP25dt/JlSTDM6u4prxaiq7jZ+PieoGC1uzqpl8wdVMnjHbrYw77gAmcIuD9cMP3uerr/6rkqBI+PuIESM455xz3AJt06ZN3H33XUybNo3HH3+i1T3uAKaef8kbmJ55igFiyIj9ZQCngOPKz8JGNAYZdARa4VsdbNPgXlGnFmjyhnskf39Kb+qzs3lbCNXBzrRULlz2qVuAvfbTa5nTK/rI8pzV4cDbYGhl6B+sqedgr01cMBgMH8dAs971oiId6Kr1aCbN1d8mOHhFASPO2XHkPZ1xwOSwg80fPIaf99H8+MdKir1lGtfe/XiXDsF0BzDJs3DnXXexKyPjSJKRK664glWrVjFu3Di1HtlREUDnzZunMiSOHz9B/TzpmFUAdwGTNgpzc/h04fX8pKCMEPFD2Q77xZzwrUljmlkOLIJnna7Z5TzN5UE/YIefm3QMN5m4XjzoJtAbYef087jg+RfcAuyTv79IUu5ugr298DUaaXY48TIclWaiVfLqGtkds4lLTAFoRj2an4bma0evGXDqHZLFHEOmD1qAnW0p5Zw7d9cRQM84YDLAKz98mQBzTpv3abU5Sbvol0REtT0Dp6OX7w5gkv9hxozpR+w4SY153XXXsWbNGpUbf/mKFWo3hRyIdeyxfeLvEg/+ypUref3115k+fToPPPBAm9PGugKYPIsA+92n/yHr6ceZVGcm0K5JinxW+2mca5VcrfCWHUqd8Es9FGtQogMZmXh5wVKJDpzNYH73LQZOmOgWYJKb9l/PPklQ4UHSIkKU9DpWm4gNVmu1kRG5mUvS9OjXhbokrXyWIWLh612+Ep2G46ISthdGMnPeN0fqOCsA27N1LbUZnxzWj0fR0eLGMXHWZV21u92aRcopag8+KPafHDSF2lB4+eWXKwnW0FCvcrGqY+x0EBQYyMMPP6LSZcrOiSFpaXzzzTeEhIby0EMPtXuuYlcBa3lIAW35B+9R+OxTjDfb2KhzMtOsU/6wBj38ATigqckjv9aBLE4JfIed6eyKC+X81evVh+PuUpFIqbq6Okrz89jx9XJ8DuymfyL+lgMAAA44SURBVGgQZruDLXUWRlx7M5kH3+bc8d+ir/HG8HYCerMezd+JFm7HMa4aLbkJzWBj18HxnDv7nbMLsN1b1lK3qzVg8tIHXvRrQsO6vs3ZHQn24IMPqqP65OWIsS7pkVrOgxQp5UofrlOnfUjWaTnB4/w5F6jNh5JrQXLhDx02jJEjXB7248vJAtZSj9iEH//tBWyvvcwU0UFODafN9THU2DSCfXQYhCr5o3cZ+3kOHYnLPqVXf9eJKe4CdnzfxWmcs28fQeHhxCW4sh1t2fwDvs6fEhHqQFfuiz4rAOeABpwRVnSyxiUeE7uBTXvv4OJL7zy7AFv5z5cJaGqtIqvqLZy36C8ntT/KHcCmTJmiUpergbHZGD9unEpLJKffiviX0y4kUbArlbheHaMiQPVOSUF8R3LEyl/+8pdW+eJb2Y6n4FB4AX/1iIEM1CSVOWjizpDlDlmXEaklhzN4g0xCN/j7Mua1dxgw5OgxfycLWHsfjEi5v7/0G4b2/4x+vS1Htc1hZ++hchObd1/ADTc/1WoidsZVpAziin/8glD/Y3eP6sg9VMtVv/rbSe2LcgewsWPHqEMVXIcrGLjzzrtZvPiv2GzNLvVoNBxOgqdTKTbFcfj4E0+otyoHYElu/I5cGt2VYPKSZb9YxsRRxEtWT5GoAlUz6CV+xgAVNtiWkEi/e+5mwuw5bT7GUwmY9Ecgy8raR/r6ZRTkLMeoK0PTBZGYMpcx4y6jX7/UNmNyVgCWt3EZZVmbxdI9nDFSR3ZxFdc++Ipb7oLjvzh3AJPcsOIHE8Dnz5+vdlSsXbtW2VOunQSakk4BgYH4+/kzcuQoBg0aqDYDuuMrOxWAiT22dPRgzrG6ZmpOEbhekGWD4pGjGHLHnQwbN/6EH+GpBqzLxvCZ9uQf2+GW/PeiC+SUsYa6GoLCotx6mScDmOS1lwihIUPS1OkdX69erb7Q4UOHMueCuepw+Pr6Onbu2Knge+qpp9TZ4u6WUwGYtLXthx/44faf4WuxYhqSRq/58xkzZ267cQDH980DmLtvq4vXuSPB5NS0hsZGRo8apSKJRB1JfvvikmJ1NqQY2bKNJyExUR237I7UOtU2WBcfu83lPwrAJPBWjiyWmVdPFTl76PjAW8njLoco9FSRPsh518em0JQsh8efjnE6+yNnbkdEhLUKvN2wcUuP9sFqsWJttp6+wFt5sWra38NFYGqBWgZaPPc9XSScTU7+kNLY2KSO+uvpImPQ8mHJGMhY9HQRf6KkUXC3dCmy291KPdd5RqBlBDyAeVg4rSPgAey0Dq+ncg9gHgZO6wh4ADutw+up3AOYh4HTOgL/c4BJErSWhe3TOjLHVe5zjP9PXARyum5PF9kFIkno/pfK/xxg69M3cehQqTp2rqdKfX1Du47Wnu5DbEw048eP6anHPiXt/M8Bpg7DSownvocPw5LtD8d68mUnhkR291Q5fqmop9rtbjsewNwYwe4udsvqR21tLTkl+ewrPMjmjG2k791Cnz59WfLAYre2MXkAc+NFnYpLznYJ1rJlOTM/m837t5O+YxMmLz0j0gZhsjoZ1m8gg1MHUFlVxRdrvyc4IJpr517R6dB4AOt0iE7NBe4CJnvDPlixmqc+/5p6SzNz0vpx47mTGDYwtVXghzu96kiCiXTKz89jy8HdbNu7g6racgal9iPSL4iJQ0cRFRnGx1//C2+9P6s2f4W3yRtN5+Tx25/C5OXF02+/zs8vX0RYaMfrex7A3HlTp+AadwAzW8yMu/9RMlImQVR/8A4ASx3UlWHK20nfpiLumzGR6y6Y5dbOkI4A++Mzv+Glgm+h3MortzzI9MmTeO0/fyf/UB5BvqE02mqZNvQ8vtq8jLCACGJC4yiuLOTy6fPpm9xPLdw//PI/ePaXrWMxjx8qD2CnAB53qugMMFFRl//2Cf4Tfy7EHD7Y/NhQHWlEomEbqwje/z1fXTaGCaPaD/Zo6U9HgPW9YAT1wwIx5DfxysKHmDF+gtqP9vm3n2BzWOkVl8KYwePV3nZvHy8059F8XVK/xHnsy8lm+65cbrzsmhMOgQcwd+g4Bdd0Blh2bi793vgGZ3A0GL0hfggYDodWm2uguQmMXuDvinDSVeTz+WArcya1n91HrukIsL+8+TdWf7uEbXYbV40/jz/ddpeqV5KNSCRTWXkFSz59ncjwaKqaysgq2sdvFjxCwjHJXgSyFz94l0unXEbvXintjpIHsFMAjztVdAbYr19+g6cd/cBuhaSRh9P3HQ6XkdCdFmmmska6wnkMh7IovrIPUSc4PaQjwPbs3sn8l26jNMREXJ6Bda8vVbn3W4o0+fzSZ4gKjMMnwIvysir69e3NtNGtjyV22B3c9dyT/O2Xz7Ybm+kBzB06TsE1nQE28b4/sH7C7bhi4CUnUvtp1Ft1RaKL9q9gzy8uVTGTx5eOAMvM3M85z9+ILtiEIdfMf371jJpIHCUMNu9cDw4vMrN3EBwYxrTJ57mO4zmua/klxby/fDW/u/X+Ntu6PYCdAnjcqaIjwMRgDvrVCzRPueWw5HKl5HaVDkBTmYA0Fpav4u8Lr2jzcjsCTGy+MddPo6+Ple+bbdwzaz53X7HgSKsHcvezetvLBEcYqCvTCAjT4WP0x5e+jE27kLBQ1wFbLWXZd1+TmjCMYQPTWv2/BzB36DgF13QE2NaMXYxaUQAp4w+rQg0aKiAg3CXROioCmc3Ce2FZXDPznFZXduZoXfr2Yn695QOavQwMa4jks8V/O5JZNyf/ACtfeAnfcid5fcwkjvUlINiAzu4D9kDG9r2B+Pi4o4l4NY0HFj/Hk3c/1mqG6wHsFMDjThUdAbbwmRd5NXAsRPc7nD3ENVskILJ1KuUTNaRp9N/1Kft/f0OXAPv4k4/5+frncBjAa18D3z/3JnExriQvMmv875efsyt/Mzr/IpX6MDIuELtNR0OlHoOPg9TYmcRGDlLXpg3qT3VtHX/74F88csdvjkhTD2Du0HEKrjkRYJIOIPieJ7FNX+SaPR6bm9vtdjV8N3xE05M/7RJgsrtjwI0TGexjYIvdwZ+uuJ35s85XdZjNFrIOFJKdnUP63reIjtdRU+1kxPh4MjbVEZVgYsuuZgr1/sTrwnj85kVER0WwYsM6wv3jmTjSNbv1AOb2S+zehScCbOlnX3BtlgGSx50kXEreEL35Pxx64pYuASYXP/6HRbxeuR2rj4FzjQN47dHHsVpsLF+xkdgAf7Zk7aWC7yjObxSxRnCvYPaVGqCqieDAEGaMn8ZF50wjKCDgcD4ljV+/9Ff+uOhhNSHwANY9bty++0SAjbrjQbaOuQGCRDW5MXNsr0VN46c13/PqzZJZ9WjpzAaTKxe/8GeeKvkUSZHvn2Vh3YvvUlVZy/aNGezYvpZ9lmKaQ3xxNtoICA4gPiGFPlEJDI5Npm+vRDKL80mMiKZ3bILyvkpClruf/ROatzfv/LZtAjq3B+wMX/j/ZjdF2NWLqJ77K/AL6RZgn8Yc5MKJo7sMmKjASS8swKfZibXSyh8X3MHVs+ZQUlZOZlG+croG+fgRGRpGMzbqzU00mJvw8/bhUHWl+n1ldTU+fj6s27WdfRl7SO07mNsuuYm0fqkeCdZTH8qJJNi1Dz3K0r6XQ3DsyalISWVZkUf1VSkqvUBXJZi4K6ZdN5PUGBvLbDYme/XhnSeeOSJL9xXkUFhRhqW5GT9vbxotFnIKCsgozKa6vpaqQxVEBXoxOi6O0UnxDElNgogZxMXHe2ywnoJL2jkRYLm5efR9ey2OIbPBUg8+QceBprmScLmy0bWVcpqTn5av4tXbrmzzOO6oSLnp8/+8zu1f/QNrlA8+B8ysW/wO4WHBSjrVNTbyj2X/Yk9ZLhWHymlqaCAuLICR0TGMTIhVQPn6GA+nmZLkRBqvf5nH/fc+6AHsbABMJEj8DXdTMvs+aKyG8OS2gFkbXfAda6eppSON6H2ryLl3brtJ6NwFbPXXX3HNJ4+iBZowFJpJCothetoYqitryNy/j4RQf8YkJTI8JZ5eCeEEBngr1iUZi6R3EvJl+490qaGpmRf++Q0Lf/YIfZN7e1RkT0HWkR/s5XeX8vPqeDTfYJeqlEXtlnT98oP8bK6DhnKQa8Q/BqRkfc2W22YQGiL2W9viLmClZaUM/+089I12AgrtDB+awuheCYztm8SA3jH4+bqWoY4FSs4FkmK2NJNxoJjd5RWszczBpgvk6tmXMXvsVEKCQzyAnQ2AySbDmNsfo3LsJa7FbpsZ7M0u1SjrkiZf8PZ3/S2efZ2esLL9FC6aesL0mfJc7gIm186741r2H9jHH6+aw6zJg1WeMp1e0mY60bSWA4mgudnOjqxC0gsK2JBdQLh/IhdNn8uo1GHERES1WfD2uCl6iLDOFrtfeOsdfvPpagySjl6DuOAA4iLCMdqbsdTVMHrwQFKTk/D19iEqJIgByb3UUk1HpSuAffrVF/zhL4+wcvHdmIyulOWuMxihuLyO73ZnsbaokD0HSrl89qXMGjmFwX0GqMR5HRUPYGcJYKejG10BrKyigguvm8fHT92Gv48XW/fm8k1ePqv3HCA2NInr51zF+EEjiQgL71IiPA9gp+PNtlNnZxLsdHSjK4CJSnzoyUfJP7CfeoeV4eeM59KJ5zOoz4B2twK5218PYO6OVDevk8BbsbWio1wGek+U3LwCEhPjW8VFFhQUkdyr/SMIT0efSsvKVSr28eM8gbenY3yP1JmfX0htXc9n9hOgow5DXVZWjrzwni7BQUEkJSX0dLPdau9/bqmoW0/rubnHR8ADWI8P+Y+rQQ9gP6733eNP6wGsx4f8x9WgB7Af1/vu8af1ANbjQ/7javD/AMz9olLFihAa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data:image/png;base64,iVBORw0KGgoAAAANSUhEUgAAAJgAAABsCAYAAACWwXsuAAAgAElEQVR4Xu2dB3hVRfbAf6+l995JqAFC77AISBERsSsq9hUX1+4WXbdYdy3ruljWXbuoqLvrin0pYkEg9BJqAumF9J73Xl65/+/MI0BISF4IBPbvm+/jI5B7Z+bO/d1zzpyZc0anaZqGp3hG4DSNgM4D2GkaWU+1agQ8gP3IQDiQVYZep6NXSjg6ne7I05eX1VNRXo/VaicpOZywMH8cDidVlY3qGm9vI9XVTcTFB2M0GrDbHezOKCY5JYLgYF/QgcGgbzOaHsB+ZICtXrmXvXtKaG52EBLii3+AN14mg/p3cu8Idu0sUvBYLDasFjtR0YGYzTa8vIxYzDaESbknNNSPwoJqBeOBzFJi40K48poxHsB+ZDy5/bj5eZX4+3sTHhGg7hFofHxMxCWEotfrcDo19XdXi0eCdXXEPNd3aQS6BNiWLdtpMptb6e4utXYSF2tOJ4MGpRIeHqbu3rcvk/LyCnT6tvr+JKp36xbpQ3JyEomJCer6/IJC8nLze7wPkVGRpA7op/pQWVnFnj37erYPmoafny+jRg53a9y6bOR/8eVyBqYOwN/fz+0Gunvh9h0ZDEkbTFxcjKpqffomfH28iY11/bsnSmbWQSIiwhmY2l81t3dfJhUVlfTv16cnmldtFJccwmq1Mn6cy84pLi4hY9cehg8b0mN9aGhsZN++LC6YM8vtNrskwVasWM3EieMICPBv1YC40lZnFvDMN9vJrLeTEujN7ZMGccngXui7KWnS0zeRlJR4BLANGzaTkBhPfFys2w/Z3Qv37t2PWLfHAoamMXDgALerrqmp5677X+RgdhF9+iSx+JnbCA0Ndvv+oqISCouKGDd29BHARJK2ANdZRXa7nerqanWZvC+n00loaCje3t6d3Xrk9w0NDaxbv5FZM891+55uAyadvWPZWjL2ZhGRvxNnVSmm8Bjq+o9FH5vM51eOxdANyP6/ALZv30F+//i7OPHCZHDwu1/PZ9Cgvm6/qO4AVltbS1bW/jaqLTc3j5LSCiaMH++W2XNGAFudmc+jy74jcM2/aWqoJzomhrKyMsIjwmmatoBLRqdy82iX3XAy5f8LYBXlFZTXNBAaGobVYsbfx0BERITbQ3KygO3btw80BwMO227HN9jc3ExtXRNRUVGd9uWMAHbpq5+h251O9fZ1XH/jDUycOBF5qBeff4GE0ZPY0Gsiu342060vpL0n7ApgFouF4pISCguLxO+H3mCgd0oy/v7+BAYGquoLCgrYs2cvwcHBODUnvZKSiIyMxMvL64R97K6KFCm/c/c+AiMTlJNT/JHm2gr69e7l9ricLGAff7yMOefPUM93onIwu4C+fTu3J88IYIOe/icDdy3HaK7nD488zMCBAxVgTzz+OJrRm3Uz7iBz/hBMJlOnX0hXAcvJzcXLZMLhcFBbW0dISAg+Pt54e/tgNjcp341MBkpLyxA1UV5ezsSJE1i+fAX9+vUlK+sAQUFBhIeHYzablTe6sbGRwIBArFYL1bW1zJoxg+4AJnBt2LYHh2+0skcFLqNBj8OpYWquYtjA3m5BdrKACRQrV6zg4ovnqnEyGAxHhln6tnLVNzQ0NhEfH4fdZmf48OEEBLh8YceXMwLY3Fe/IHj/Rkq3reXue+6mf//+bNmyhbfeeJPooWNZM+oq0uckExMadMoB27x5C7Fxsfj5+tLY2ISXtxdGo1GsWKqraxRwwcFBVFRW4uvjy3fffcfgwYMpLi5WAx0XF4emOWlutiGD19TUxKhRIxUIW7ZspbGpiVkzuwfYnsxsqhwhrqUU+aPXYZQ/Bp1yXPo66+iT7HJ/dFS6CpjAI89UcugQr732BpER4cTERB2R5DJZWLs2ncFpg464PqT9latWM3Pmee1Cf0YAW74vn6e+XEvI2o8wNzQQHx9PUXERJpMXumt+TY7my6VxXvxhyuA2nZaZjMxuRLoduy527EB3pCJ37dqlgCkpOYTNblOSRySVqD+RRKIaRRIJTDLgBw4cJCYmWtk+69enKxgFQj8/PzXDGjCgP/n5BUqi1dfXq/tTUpK7JcFW/bAVp3cozmazzN+UipS+6A169AYTRkcTU8YP7YwvugKYSKr//ve/TBg/htDQEDU+IuFTD7tZZMwffexJevdO4cYbrm3VtlyrN3oTEx19dkgwGaxbPlpLUUkZodmbcR7KxxgRS9O4CzlkCsTQWEttTRVXDUnizgkDCfDxps5s4b1tB/jbzmKc/iEENFRy34R+XD2yfxu3RkeAbdiwkeTkXspAzc3NFcGFt483ToeTyspKNYCHDpUqJ21YWBhffPkV4WFh+Pr6KEm7Y8dObDabglyM3WnTpnLo0CFkdiWQyT1xcbHdAuyz1RsJje2NDh0amuwuUC4PWRg26TWKczO5cMaEUwrY7t27GTTw6MTqww8/on//vowYMexIO28vWcoN11/Tbrsrv/6WWTPb+rrOiASTHoqts3hNBm/mNeGf1B+tsZaanekURvfH6heKb305ScUZOHoNxuZwovf2oV/pXow7v0erLsM7rhfWoVPxDY/k/Ssnqa+8pXQE2Pr0DcTHxSnbIjIyQjkfRZIJYDqdHpPJJaFEgtXW1rBr127Gjx+vqvbyMikVIga/+INkYiB2mdMpM64Bqs7KqiqSEhO7BdgXqzfiHRytJKmsCIikliU9by8j3l5eVJYVMe8UA5aZmUm/vsnqOeXjef+Df3PdgvmtYHrt9bf56S03tAvYd9+vZerUaWeHBDu2Fy+t2cGSMiO1BzLIHDgDdEcNSp3NzODK/Xj3H0FY9hb0H/5ZSauEhHillsTYbjp3AYumDGPOwCS3AJMvNTk5mfr6BqXiZKZUWlam4AgMCMDkZVLqyM/XT9WfkZHhklIlh5RNJCUzMwuLxaqkWt++ApiTZquVlN4pyt0i0rE7Rv5X327CLzyJZutRFSkfpNh+Af7+1JTlMWfauFMqweQ50wa7nMAyNh99/Ak3Xt9aFf7luRcVdPJhHl9278kkLS3t7AOsvsnM2FdWUOQXTUNsWy93RFEGvQcMIv6fT9CYvZfbb1/E0GHDydi5g8V/XUz8uKnU9B/HJzcdFc8dSbCMjF1KjanZkdGg1ihramoUJOLcDQgIVEa+2FJ2h50DWVlMnTpVzSrFHpKvW2wOkWR1dfWMGDGc6OgoVYcUsQ2l/u4A9umqDYTEpuB02EFzYm+2qrq9fXzw8fGhMHsPl5w3+ZQClpeXT6C/D6FhIaref7zyhrK1ZB1ZVkJkfGTWXFBQpACbfd4MZZ8eknHR6blw7txWs82Wzp0xFdnSAXnRA59cSkHCcKxhbWdGvhU5jIgOI3rJQwR4Gfnt736n/C/yxT3+6GN4h0eTPvA8su650C0Jtj8zi5joKGV7mS1mtT4oRr6vry/mpiZlvMtLjI6OVjbPtu3bGTN6NCUlJfTu3QeRgLLGKKpTpF///v3UzFJeQEVFBUajABbaLcC+/GYDgdF9MDfUKfXbskNdVGRAQBDFefu5eNakUwqYvIcXX3yJ82aei8PpZOn7/2LI0CE01Ndx803XtZpQ/fDDev7+yuvceMMCpk2dTF5BCX169263P2ccsEazhTFvfEsJPtQmHTUoW3obXbCd5EHDSPj4aWp3b+Hnd95BSkoK69at48MPPiBp0izq+o/j4xumuwWY2BoyI6xvaMBitihJJj9bLRb0eoMCLCgoUH2NIsV27cpQs86Wlyzg7d69h6qqKiWpWox6kYQi+WQmKvZZdyTYt+nbMQYn4nTajxj68kGInSk2or22mJ+MaauOjn/DXZlFyr1OTUNWDxxOBxHhogY1vv1mNTNmHLWtqiqref3NJdx5x8+U/1DKf1d8zezzZp89boqWgZCX9vvlm1hhDaGxJJ99Ef1xeru851KMDRUMtlVg7DWQyPKD+H34NLXVVUollRSXEBoRSeXUBTwyeyTn9Il3C7ADBw4oNSjuBpFg4lpwOjRKy0rVNFtsPDGqZRYpds/WrVuVn0tmjgKjSCiBT2aQoi5l4VdmjWLwi21YVV1NWDcB27kni1othPqaKmX3iekns0lR4YFBwYSYLAzq1+uUSrD2Ktu7dx/hYUFHbC5RlQWFhVww5zwl8Y99jxs2bVPrk8eXMybB5OXc99UWfqg34hOXgkPTaMrezaFmjUafQILNtYSZq7CExOBvrqUxKJq+5lIiDm7CUVmCITqJ4oQhpMRF8fpFY1t9PR3ZYPszM0lMSKCqqlqpQIFF1KQAJMs/FqtVefoFNDHixWYT94Q4VGWiKupTQBMVOWvWTEpLS4mNjVXLSYmJiUpNioTsjgT7aPl6IhP7qWeSP2omqXaG6pTjtThnP5fNPrVuivYAy8nJUc7dhIQ49eslS5Zy/QncFLJFasSIUWcHYHaHgwnvriMsezt+uTvR6qvxSepH45SrqAhJQGdtoqbsEHf2D+LW0X0VBJbmZj7ZX8wff8ikDhPRWLh/UipXDE1pI5o7Amz79u3ExsWJSFDSp76hHoPeQG1dHQnx8VRXVynVKJ56eamZ+zOV519UqLgv5P9Fgq5bt54hQ4YoKSaSq6ioWC2diE8sJiamW4B9+Pka/IJClJT19Q+ivrYKp8NBWFS8+r+q0nwuOKetOdFdFXn8/eUVFWTt28uEia4Zq0x05NlPVHT6tmuXZ0SCLd2ezRsffoRu8wp8fXyIio4hPzeX6Lg4aq58kOJmjasiNX41eVCbZ2mxhU7kxZcbOgJsz549REVFK1tGJFGLu0EcpWlpg5Xrwmy2HJ4Z1rJt+zaCA4MwmkxqT5u4LgRAAUpgEmkldpg4acW4F8knkqw7EuzDL34gOCxSrT36+gfQVF+D3mDEPygML5ORmooSzp80+LSrSGlg67Zt7N2zm5Ejhh/x6suERjSATHaOLWcNYFOf/zfhm77AXlvFotsXkZqayob0Dbz8t5dIOn8+a5LPYcvcZMIC219A7WxkOwJMPPEiYcTGEkAaGhrVIreouvj4WDRNR0hIqJohCjDfr1mjHLOy60IWusWQt1qblTST/xP1KapUvm6RiLJzNyEhoVuAvf/lOuKTXJJbIpzlhWpOB3qjEb1OT015CRdM7hnAZKyl/Z07M1i/fr0KP/Px9WHihHFq10lLUfap6ahd1vL/Z0SCpT75Pqnp/1ILqQ899FulYmSx+5E/PEzwgGF8l3YhuTeMadev0hlcnUmwt955T0FRUVaKplnxMuoIDPRXbgvx1JtEBVXV0GSxERYWxcHsXDRnM3Gx4aQOcDlVm8wWKsorOZidz+DBQ3FqOpqazAqwkJBgNevsjgRb+vkaIiJj1UTCPygES1M9Drsd/6BQ5QurLivmgsmnfhbZ2diK9liyZAnXX3d1m0tlv39EZNst6WcEsCmL/0Xs7u9pLM5l4cKFJCYl8t233/LRvz8iee417A/tTfrCWW5tSWlvUDqSYNmFJXh7e6ndEza7Q73EFl+T0wkWq0VVKcBZbTa+2pnNtEHJmC1WzBYLTdZmxLVibrbS0GShpq6ekvJKikrLiYyKITHIm8W/va9bgL3/2RrievWRVUgMRhOOZjPmpka8fAPw8fWjobqM8yakdsZDlxa7O63ssCR77913WXDcEpLcu2HjZsaPn3h2GPnLdh7k1RXrMK35SBnPspNVbJqYxF4UnbOA+yb25eLBR8WvOw9/7DVd2XDY1brdvb47Euz9z38gsa/Yn6IgdUf+avnnoYJcLp85stOudNUP1lmF1TU1ZOzYzuTJR0HatHkrgYEB6HRGZeocX86IBBNRe91H6yjKzSU2fyeOhhpMcb0p6jWC2JAA3r18QqvF684e/Pjf/68D9p8vvyMqJU3toJAieyokctqg9q1B/t7NXHNp51E6pxowiVD67LPPuOzSeapfBw/mUFZWzsHsHK699tp2g3XOCGAuFaTx8e48Hv52N9U2SPV18oupw5g1IPGkVWMLaP/rgMlqQE7BIYorG2iyOjHoNDSbmYCgECKCfUiOj1KrDZ2VUw2YtCe2smxzkkmQTHK8vLyZN+/CE76z0w7YcglbmzC2TdhaZ4PTnd+nb9ik9s23xEWqsLWEOOVx76kiKlICfY8NW5OPquXfPdGPouISZXocG7aWly9ha64wtp4oMktfL2Frs05T2NqXX61Q0/qeLuPGjSbucKBt+obNagdETxeJgWyJqpbocgm+7ekiYyBjIaW4+JAyxnu6yOx6zvkz3W62S3GRbtfqudAzAodHwAOYB4XTOgIewE7r8Hoq9wDmYeC0joAHsNM6vJ7KPYB5GDitI+AB7LQOr6fyLgGWm5ePrdnW46MWGxejQryklJSUqiigni6u4N1Q1WxlVTVVlVU93QWVMyI21hVxLU7PM+EPlFDA5F5Hwwo7G4QuAfbFF8uJiAxXuSB6qhw4mKO818dmOJSQK8m10FOloLCYlJRerTz5OTl5JB7eftwT/SivqFTpK4/NcLhx01b69D75jQRd7bdsY5I8H7KP393SJcBOlOHQ3cZO5rrurkXKkk5hYSEbNmzg669Xq8giV5KTUVx88cUqTlKijzoq3dlNcTLP3N49p2Mtsqt9O+1rkV0FbNeuHWxf/w4+zgz8jYew2ryoc44gddQNjB3XeSygDMDJAJaenq5SBEjQxt133UVRcTELb7uNyZMnq3D97Oxslr7/PhvS01WGm5tuupmbb77ZlZmnndIVwGQT48K7buCV59/udvrQY7viAeyY0ZAtt6+9/CijYj8kyM9x5DeuDSsa1mYD2yuvZcHNv+/0I+oqYCKxfvPQQyy89VYWLFjAyJEjefbPz6rUTseX7JwcFV1eV1tLQkIib775ptqjf3zpCmA7Mnbw2FuL+ODp7zEa2ge204du5wIPYMcMynNP3cvU/l/g7+NUwabtFdmanF50Azfc+lCH491VwCTQ46577iE3+yDTp8/g97//fYeSRNTl3LkXqO0qsn9/2bJlbbIBugOYfFTvffQWUaGxvLr8CT588rsTSsSzATCJfM9f/z2Va1fTXJCLo7YKQ0g4ocPH4JM2ksTR49uYDmeFily/dg32729iUBhoemj2BadehzUQnMd90BV1JpImrSA+4cQJ2LoCmMT+vfvOO6z54Qe1V//55593S01JAMS9996jrr3iiiu59957WzHgDmAS9PvTP86hqqgJX0MQT9z/V3Ky85g7d65bfegMulMlwUTCZ/z3M5qXvEg/P1fWSdlr6zgsClyhKVDa7KTpmkUMm310f9hZAdjLd93LvHVf4yfBpdOaaRpmx1Cog0AdjQnONpBtq7iFK6974ITj6y5gMnAfvP8+B7OzlTSaM2eOyhfrTpF7xUbbvStDhdyvWrmqVRrJzgD75KuP2bJjHdvzf8BudZByoInBpRbCdQZMAYGEnDeLcQ88iH9A+xsL9+7dw8CBg6isqsDcZFbq+vhyqgDbveJLiv/xDMOC/DjQaHElxAMELNE2zZqGxeHE22gkz9zMoIX3MGLuJao7ZwVgL4yextWldS7FaNQwJNkh2omtUY9hogVHtEZ9FNgPp2zdlZ/Cpbet6DZgYtBv27qVz7/4gt4pvZk5ayaDBrWNxTxRQzLTvPyKy9WA//GPTzJ16pQjl54IsKqaMj5c/bI6JMGOmQCbk0vX1jLK6lT36ozg0CRtJmTqvRn57TeEtZNZOn1TOn9/83mafAq5dMJtzL+idaolqetUAfbp/NnYmpqI8zWRGuCD67yU1maMpDb4vrqJtVWNpAX5ct2n3515wOw2G9+v/Jysn/2By7XWCX//NS8VfZAXV+7Zhs6vmfqR8WwLj2RA7CZKKoxMuW5vtwET9fjPDz9E/p59/vnMmjWrU/fDsY2KFDt3+rkqN5jYbo8++mingB0qL+C5JY8QGKeHnEYWbq0juRF0PipzOJUa3KiHSzS4xQQbYxO4dOWqNipTZp4z548nYbgfzWXevPDb91SsZvqm9YSGhDJ4YNpJASbPpNJ1Hj6nQH7+6+yf0N/PxLAgXwKNrvxtx+T7UxFYojSbnBrLSmqptTbzwDebzjxgFrOZ9e/8lrxPC7hwx8Gj785oYNUtw/AL8GHC4g3onA42X9abzWYdN03OZb+5mqk3Z55UjtZjAXE47Cxc+DMiwsO5cN6F/OQnP3FHO7a65r777lOuCzHY0zds6BQw2eVaXlHOLT+9iQX7Mxlnl5eloTl0iGhodsKipHiGFxVxlxEkTavz4w/pP3yEqluisPavWkXBZx+zd/16stJ8ybJr+AaZSI7rS71XEYl+g3nivpe6DFhxXg77X3oGP6edBr8gYqbMZMA55/Le3bcSfSgPow6VjNhXpyPCx4SvwUC9zU6ZxYYdqLY58NHrsASGcOmSZWcesGZLE5vef5i9a+uZs3wjLQeUWPr2Ive6PhSV1zH+rd34N5hZfXUaEX3DSSvdxX91SUQOmc3siy5vFwh3bTC5+fnnX+Diiy8iKcn9pYxjG33hxRd5f+lSLBYzW7ducwswuWjle++Q8sRjmJpB5sRBej13aE78nfCqAeQ8j+kSvqmH/TPnMfPZP7Pjm6+pv/sukiyHl96cYNfge5PGhmGBmIcG0VTv4DfXPsfwIaPdBkwZ8d+sxP/bL/AzGY98uCoJstNI+EXz2fvIvcR7GWl2OrFqUGpuxuJw4G8yEqayQjqJkhSfRgOGX/yJ1OGusLozaoNZzY189+ZvyCsNZcRry0jRu8Tv9zOHEjM5gqLyeoYsycDXYmP/fRNVNhznijwc5yaRNGk+A4e3n0ayK4DdcecdXHP1NUyYMOGkopneeustXnnlFZXO6Ouvv3YbsA9+9ysm/nsZOOFuDbINRmY67NzplCOFIR3IMcLVOtgUHk2fxx9Gf9vP0KPjbWAqMMSV1wmMYLPBM8F6pj34e0YMG03v5N6Ulpa7dVbRumX/JnnnuiPZfI43A7bXW/jo0BpSdH70b/BmsJ8voQKSTodDc2LToMxqZz9NbPdv4IGnVhGu8oudacAsTWz94GFyym34fLCDkVV1FI8ahHlGGH7eJkqrm0h5ZTPmMF+0W8eQU1KD067RJymMPufdSVRs25mTPJS7gIkds2jRIhYvXqxSYErOiq6Wl156iffee4/LLruM+++/323A3vndA0z6+D8YxafsgK0SX2uDkUaX+bwdeE2DF02w3uYkXm8gyaGxUQ+/O2ynXS0uHBtoza7JgUUHTw/wpTExgQXzfsbwoaM7Bayhvp49j/6SxCD/Nh+YGO52h5PSJguFQ9fg66tRUOxNfa0Df8mR1ggOiYZ36rHq7aQN0jGofzPxqesJDHSdcXBGJZgY+ZveczlNd+VW09xgJiY6kLjDJ6huP1DKAH8/fGNdU/WdB8tI6xNDVbOJC2599IS+IncBk4QnO3buZOqUKUiOUskY3dVy9dVXk5eXx7N/eZYJ44/m7OrMTVGcn8/GC2cxyuHEaXXlPt7thDeBiwCRhZEa/Nwb1mkaE8WFY4E3nLA8PJRbHTC9QhLU6Y5MEHR2KPHWkbo+neDQULdU5K5NGzB+8h7B3m3PHRAVKQZ7g81BzsDvmPITq5KYpRUmCooM6O1G9NVe+CY20LefA6PBgcXqRWivjUdcNmcUMJEg6W8/cGRG4krN5JL7BWV1BPl5ExLgrTIN7suvEm1CQv8R/OTC61WmvxMVdwHbsWMHQ4cO5ZVXXyW5Vy81i+woLdTx7UlusAkTJ6j8YqtXr241A+0MMKlrxdL3CH76UWItmlKV8nz/BsSSE4vwJsBi0pFjdTBcjDExH/SQroOfA/4yQTDBLifUAxNMoNlhz1VXcf5jj7kF2KfPPc3IuhKVPbHNs2uaSgyYX99ETp8fmDHdAjYTOk2Pfl8A+jWh6OsNOCPt2C8sBYOTCr2N3sO2Hzny74wCJgP25dt/JlSTDM6u4prxaiq7jZ+PieoGC1uzqpl8wdVMnjHbrYw77gAmcIuD9cMP3uerr/6rkqBI+PuIESM455xz3AJt06ZN3H33XUybNo3HH3+i1T3uAKaef8kbmJ55igFiyIj9ZQCngOPKz8JGNAYZdARa4VsdbNPgXlGnFmjyhnskf39Kb+qzs3lbCNXBzrRULlz2qVuAvfbTa5nTK/rI8pzV4cDbYGhl6B+sqedgr01cMBgMH8dAs971oiId6Kr1aCbN1d8mOHhFASPO2XHkPZ1xwOSwg80fPIaf99H8+MdKir1lGtfe/XiXDsF0BzDJs3DnXXexKyPjSJKRK664glWrVjFu3Di1HtlREUDnzZunMiSOHz9B/TzpmFUAdwGTNgpzc/h04fX8pKCMEPFD2Q77xZzwrUljmlkOLIJnna7Z5TzN5UE/YIefm3QMN5m4XjzoJtAbYef087jg+RfcAuyTv79IUu5ugr298DUaaXY48TIclWaiVfLqGtkds4lLTAFoRj2an4bma0evGXDqHZLFHEOmD1qAnW0p5Zw7d9cRQM84YDLAKz98mQBzTpv3abU5Sbvol0REtT0Dp6OX7w5gkv9hxozpR+w4SY153XXXsWbNGpUbf/mKFWo3hRyIdeyxfeLvEg/+ypUref3115k+fToPPPBAm9PGugKYPIsA+92n/yHr6ceZVGcm0K5JinxW+2mca5VcrfCWHUqd8Es9FGtQogMZmXh5wVKJDpzNYH73LQZOmOgWYJKb9l/PPklQ4UHSIkKU9DpWm4gNVmu1kRG5mUvS9OjXhbokrXyWIWLh612+Ep2G46ISthdGMnPeN0fqOCsA27N1LbUZnxzWj0fR0eLGMXHWZV21u92aRcopag8+KPafHDSF2lB4+eWXKwnW0FCvcrGqY+x0EBQYyMMPP6LSZcrOiSFpaXzzzTeEhIby0EMPtXuuYlcBa3lIAW35B+9R+OxTjDfb2KhzMtOsU/6wBj38ATigqckjv9aBLE4JfIed6eyKC+X81evVh+PuUpFIqbq6Okrz89jx9XJ8DuymfyL+lgMAAA44SURBVGgQZruDLXUWRlx7M5kH3+bc8d+ir/HG8HYCerMezd+JFm7HMa4aLbkJzWBj18HxnDv7nbMLsN1b1lK3qzVg8tIHXvRrQsO6vs3ZHQn24IMPqqP65OWIsS7pkVrOgxQp5UofrlOnfUjWaTnB4/w5F6jNh5JrQXLhDx02jJEjXB7248vJAtZSj9iEH//tBWyvvcwU0UFODafN9THU2DSCfXQYhCr5o3cZ+3kOHYnLPqVXf9eJKe4CdnzfxWmcs28fQeHhxCW4sh1t2fwDvs6fEhHqQFfuiz4rAOeABpwRVnSyxiUeE7uBTXvv4OJL7zy7AFv5z5cJaGqtIqvqLZy36C8ntT/KHcCmTJmiUpergbHZGD9unEpLJKffiviX0y4kUbArlbheHaMiQPVOSUF8R3LEyl/+8pdW+eJb2Y6n4FB4AX/1iIEM1CSVOWjizpDlDlmXEaklhzN4g0xCN/j7Mua1dxgw5OgxfycLWHsfjEi5v7/0G4b2/4x+vS1Htc1hZ++hchObd1/ADTc/1WoidsZVpAziin/8glD/Y3eP6sg9VMtVv/rbSe2LcgewsWPHqEMVXIcrGLjzzrtZvPiv2GzNLvVoNBxOgqdTKTbFcfj4E0+otyoHYElu/I5cGt2VYPKSZb9YxsRRxEtWT5GoAlUz6CV+xgAVNtiWkEi/e+5mwuw5bT7GUwmY9Ecgy8raR/r6ZRTkLMeoK0PTBZGYMpcx4y6jX7/UNmNyVgCWt3EZZVmbxdI9nDFSR3ZxFdc++Ipb7oLjvzh3AJPcsOIHE8Dnz5+vdlSsXbtW2VOunQSakk4BgYH4+/kzcuQoBg0aqDYDuuMrOxWAiT22dPRgzrG6ZmpOEbhekGWD4pGjGHLHnQwbN/6EH+GpBqzLxvCZ9uQf2+GW/PeiC+SUsYa6GoLCotx6mScDmOS1lwihIUPS1OkdX69erb7Q4UOHMueCuepw+Pr6Onbu2Knge+qpp9TZ4u6WUwGYtLXthx/44faf4WuxYhqSRq/58xkzZ267cQDH980DmLtvq4vXuSPB5NS0hsZGRo8apSKJRB1JfvvikmJ1NqQY2bKNJyExUR237I7UOtU2WBcfu83lPwrAJPBWjiyWmVdPFTl76PjAW8njLoco9FSRPsh518em0JQsh8efjnE6+yNnbkdEhLUKvN2wcUuP9sFqsWJttp6+wFt5sWra38NFYGqBWgZaPPc9XSScTU7+kNLY2KSO+uvpImPQ8mHJGMhY9HQRf6KkUXC3dCmy291KPdd5RqBlBDyAeVg4rSPgAey0Dq+ncg9gHgZO6wh4ADutw+up3AOYh4HTOgL/c4BJErSWhe3TOjLHVe5zjP9PXARyum5PF9kFIkno/pfK/xxg69M3cehQqTp2rqdKfX1Du47Wnu5DbEw048eP6anHPiXt/M8Bpg7DSownvocPw5LtD8d68mUnhkR291Q5fqmop9rtbjsewNwYwe4udsvqR21tLTkl+ewrPMjmjG2k791Cnz59WfLAYre2MXkAc+NFnYpLznYJ1rJlOTM/m837t5O+YxMmLz0j0gZhsjoZ1m8gg1MHUFlVxRdrvyc4IJpr517R6dB4AOt0iE7NBe4CJnvDPlixmqc+/5p6SzNz0vpx47mTGDYwtVXghzu96kiCiXTKz89jy8HdbNu7g6racgal9iPSL4iJQ0cRFRnGx1//C2+9P6s2f4W3yRtN5+Tx25/C5OXF02+/zs8vX0RYaMfrex7A3HlTp+AadwAzW8yMu/9RMlImQVR/8A4ASx3UlWHK20nfpiLumzGR6y6Y5dbOkI4A++Mzv+Glgm+h3MortzzI9MmTeO0/fyf/UB5BvqE02mqZNvQ8vtq8jLCACGJC4yiuLOTy6fPpm9xPLdw//PI/ePaXrWMxjx8qD2CnAB53qugMMFFRl//2Cf4Tfy7EHD7Y/NhQHWlEomEbqwje/z1fXTaGCaPaD/Zo6U9HgPW9YAT1wwIx5DfxysKHmDF+gtqP9vm3n2BzWOkVl8KYwePV3nZvHy8059F8XVK/xHnsy8lm+65cbrzsmhMOgQcwd+g4Bdd0Blh2bi793vgGZ3A0GL0hfggYDodWm2uguQmMXuDvinDSVeTz+WArcya1n91HrukIsL+8+TdWf7uEbXYbV40/jz/ddpeqV5KNSCRTWXkFSz59ncjwaKqaysgq2sdvFjxCwjHJXgSyFz94l0unXEbvXintjpIHsFMAjztVdAbYr19+g6cd/cBuhaSRh9P3HQ6XkdCdFmmmska6wnkMh7IovrIPUSc4PaQjwPbs3sn8l26jNMREXJ6Bda8vVbn3W4o0+fzSZ4gKjMMnwIvysir69e3NtNGtjyV22B3c9dyT/O2Xz7Ybm+kBzB06TsE1nQE28b4/sH7C7bhi4CUnUvtp1Ft1RaKL9q9gzy8uVTGTx5eOAMvM3M85z9+ILtiEIdfMf371jJpIHCUMNu9cDw4vMrN3EBwYxrTJ57mO4zmua/klxby/fDW/u/X+Ntu6PYCdAnjcqaIjwMRgDvrVCzRPueWw5HKl5HaVDkBTmYA0Fpav4u8Lr2jzcjsCTGy+MddPo6+Ple+bbdwzaz53X7HgSKsHcvezetvLBEcYqCvTCAjT4WP0x5e+jE27kLBQ1wFbLWXZd1+TmjCMYQPTWv2/BzB36DgF13QE2NaMXYxaUQAp4w+rQg0aKiAg3CXROioCmc3Ce2FZXDPznFZXduZoXfr2Yn695QOavQwMa4jks8V/O5JZNyf/ACtfeAnfcid5fcwkjvUlINiAzu4D9kDG9r2B+Pi4o4l4NY0HFj/Hk3c/1mqG6wHsFMDjThUdAbbwmRd5NXAsRPc7nD3ENVskILJ1KuUTNaRp9N/1Kft/f0OXAPv4k4/5+frncBjAa18D3z/3JnExriQvMmv875efsyt/Mzr/IpX6MDIuELtNR0OlHoOPg9TYmcRGDlLXpg3qT3VtHX/74F88csdvjkhTD2Du0HEKrjkRYJIOIPieJ7FNX+SaPR6bm9vtdjV8N3xE05M/7RJgsrtjwI0TGexjYIvdwZ+uuJ35s85XdZjNFrIOFJKdnUP63reIjtdRU+1kxPh4MjbVEZVgYsuuZgr1/sTrwnj85kVER0WwYsM6wv3jmTjSNbv1AOb2S+zehScCbOlnX3BtlgGSx50kXEreEL35Pxx64pYuASYXP/6HRbxeuR2rj4FzjQN47dHHsVpsLF+xkdgAf7Zk7aWC7yjObxSxRnCvYPaVGqCqieDAEGaMn8ZF50wjKCDgcD4ljV+/9Ff+uOhhNSHwANY9bty++0SAjbrjQbaOuQGCRDW5MXNsr0VN46c13/PqzZJZ9WjpzAaTKxe/8GeeKvkUSZHvn2Vh3YvvUlVZy/aNGezYvpZ9lmKaQ3xxNtoICA4gPiGFPlEJDI5Npm+vRDKL80mMiKZ3bILyvkpClruf/ROatzfv/LZtAjq3B+wMX/j/ZjdF2NWLqJ77K/AL6RZgn8Yc5MKJo7sMmKjASS8swKfZibXSyh8X3MHVs+ZQUlZOZlG+croG+fgRGRpGMzbqzU00mJvw8/bhUHWl+n1ldTU+fj6s27WdfRl7SO07mNsuuYm0fqkeCdZTH8qJJNi1Dz3K0r6XQ3DsyalISWVZkUf1VSkqvUBXJZi4K6ZdN5PUGBvLbDYme/XhnSeeOSJL9xXkUFhRhqW5GT9vbxotFnIKCsgozKa6vpaqQxVEBXoxOi6O0UnxDElNgogZxMXHe2ywnoJL2jkRYLm5efR9ey2OIbPBUg8+QceBprmScLmy0bWVcpqTn5av4tXbrmzzOO6oSLnp8/+8zu1f/QNrlA8+B8ysW/wO4WHBSjrVNTbyj2X/Yk9ZLhWHymlqaCAuLICR0TGMTIhVQPn6GA+nmZLkRBqvf5nH/fc+6AHsbABMJEj8DXdTMvs+aKyG8OS2gFkbXfAda6eppSON6H2ryLl3brtJ6NwFbPXXX3HNJ4+iBZowFJpJCothetoYqitryNy/j4RQf8YkJTI8JZ5eCeEEBngr1iUZi6R3EvJl+490qaGpmRf++Q0Lf/YIfZN7e1RkT0HWkR/s5XeX8vPqeDTfYJeqlEXtlnT98oP8bK6DhnKQa8Q/BqRkfc2W22YQGiL2W9viLmClZaUM/+089I12AgrtDB+awuheCYztm8SA3jH4+bqWoY4FSs4FkmK2NJNxoJjd5RWszczBpgvk6tmXMXvsVEKCQzyAnQ2AySbDmNsfo3LsJa7FbpsZ7M0u1SjrkiZf8PZ3/S2efZ2esLL9FC6aesL0mfJc7gIm186741r2H9jHH6+aw6zJg1WeMp1e0mY60bSWA4mgudnOjqxC0gsK2JBdQLh/IhdNn8uo1GHERES1WfD2uCl6iLDOFrtfeOsdfvPpagySjl6DuOAA4iLCMdqbsdTVMHrwQFKTk/D19iEqJIgByb3UUk1HpSuAffrVF/zhL4+wcvHdmIyulOWuMxihuLyO73ZnsbaokD0HSrl89qXMGjmFwX0GqMR5HRUPYGcJYKejG10BrKyigguvm8fHT92Gv48XW/fm8k1ePqv3HCA2NInr51zF+EEjiQgL71IiPA9gp+PNtlNnZxLsdHSjK4CJSnzoyUfJP7CfeoeV4eeM59KJ5zOoz4B2twK5218PYO6OVDevk8BbsbWio1wGek+U3LwCEhPjW8VFFhQUkdyr/SMIT0efSsvKVSr28eM8gbenY3yP1JmfX0htXc9n9hOgow5DXVZWjrzwni7BQUEkJSX0dLPdau9/bqmoW0/rubnHR8ADWI8P+Y+rQQ9gP6733eNP6wGsx4f8x9WgB7Af1/vu8af1ANbjQ/7javD/AMz9olLFihAaAAAAAElFTkSuQmC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477000" y="4495800"/>
            <a:ext cx="2057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Inside your box</a:t>
            </a:r>
            <a:endParaRPr lang="en-GB" sz="4000" dirty="0"/>
          </a:p>
        </p:txBody>
      </p:sp>
      <p:pic>
        <p:nvPicPr>
          <p:cNvPr id="6150" name="Picture 6" descr="C:\Users\ICT Department\AppData\Local\Microsoft\Windows\INetCache\IE\0RQA5B3K\ספינר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11" y="533400"/>
            <a:ext cx="1587690" cy="198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ICT Department\AppData\Local\Microsoft\Windows\INetCache\IE\0R7A986N\Pete-the-Cat-slime-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533400"/>
            <a:ext cx="14732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ICT Department\AppData\Local\Microsoft\Windows\INetCache\IE\6F73A1H1\canister-with-cotton-balls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650934"/>
            <a:ext cx="2159890" cy="216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:\Users\ICT Department\AppData\Local\Microsoft\Windows\INetCache\IE\0RQA5B3K\3043378262_e7b1286290_b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481165"/>
            <a:ext cx="2413888" cy="2029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9" name="Picture 15" descr="C:\Users\ICT Department\AppData\Local\Microsoft\Windows\INetCache\IE\6F73A1H1\earth_globe_stress_ball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1" y="3481165"/>
            <a:ext cx="2832544" cy="2029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681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914400"/>
            <a:ext cx="746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AutoShape 2" descr="data:image/png;base64,iVBORw0KGgoAAAANSUhEUgAAAJgAAABsCAYAAACWwXsuAAAgAElEQVR4Xu2dB3hVRfbAf6+l995JqAFC77AISBERsSsq9hUX1+4WXbdYdy3ruljWXbuoqLvrin0pYkEg9BJqAumF9J73Xl65/+/MI0BISF4IBPbvm+/jI5B7Z+bO/d1zzpyZc0anaZqGp3hG4DSNgM4D2GkaWU+1agQ8gP3IQDiQVYZep6NXSjg6ne7I05eX1VNRXo/VaicpOZywMH8cDidVlY3qGm9vI9XVTcTFB2M0GrDbHezOKCY5JYLgYF/QgcGgbzOaHsB+ZICtXrmXvXtKaG52EBLii3+AN14mg/p3cu8Idu0sUvBYLDasFjtR0YGYzTa8vIxYzDaESbknNNSPwoJqBeOBzFJi40K48poxHsB+ZDy5/bj5eZX4+3sTHhGg7hFofHxMxCWEotfrcDo19XdXi0eCdXXEPNd3aQS6BNiWLdtpMptb6e4utXYSF2tOJ4MGpRIeHqbu3rcvk/LyCnT6tvr+JKp36xbpQ3JyEomJCer6/IJC8nLze7wPkVGRpA7op/pQWVnFnj37erYPmoafny+jRg53a9y6bOR/8eVyBqYOwN/fz+0Gunvh9h0ZDEkbTFxcjKpqffomfH28iY11/bsnSmbWQSIiwhmY2l81t3dfJhUVlfTv16cnmldtFJccwmq1Mn6cy84pLi4hY9cehg8b0mN9aGhsZN++LC6YM8vtNrskwVasWM3EieMICPBv1YC40lZnFvDMN9vJrLeTEujN7ZMGccngXui7KWnS0zeRlJR4BLANGzaTkBhPfFys2w/Z3Qv37t2PWLfHAoamMXDgALerrqmp5677X+RgdhF9+iSx+JnbCA0Ndvv+oqISCouKGDd29BHARJK2ANdZRXa7nerqanWZvC+n00loaCje3t6d3Xrk9w0NDaxbv5FZM891+55uAyadvWPZWjL2ZhGRvxNnVSmm8Bjq+o9FH5vM51eOxdANyP6/ALZv30F+//i7OPHCZHDwu1/PZ9Cgvm6/qO4AVltbS1bW/jaqLTc3j5LSCiaMH++W2XNGAFudmc+jy74jcM2/aWqoJzomhrKyMsIjwmmatoBLRqdy82iX3XAy5f8LYBXlFZTXNBAaGobVYsbfx0BERITbQ3KygO3btw80BwMO227HN9jc3ExtXRNRUVGd9uWMAHbpq5+h251O9fZ1XH/jDUycOBF5qBeff4GE0ZPY0Gsiu342060vpL0n7ApgFouF4pISCguLxO+H3mCgd0oy/v7+BAYGquoLCgrYs2cvwcHBODUnvZKSiIyMxMvL64R97K6KFCm/c/c+AiMTlJNT/JHm2gr69e7l9ricLGAff7yMOefPUM93onIwu4C+fTu3J88IYIOe/icDdy3HaK7nD488zMCBAxVgTzz+OJrRm3Uz7iBz/hBMJlOnX0hXAcvJzcXLZMLhcFBbW0dISAg+Pt54e/tgNjcp341MBkpLyxA1UV5ezsSJE1i+fAX9+vUlK+sAQUFBhIeHYzablTe6sbGRwIBArFYL1bW1zJoxg+4AJnBt2LYHh2+0skcFLqNBj8OpYWquYtjA3m5BdrKACRQrV6zg4ovnqnEyGAxHhln6tnLVNzQ0NhEfH4fdZmf48OEEBLh8YceXMwLY3Fe/IHj/Rkq3reXue+6mf//+bNmyhbfeeJPooWNZM+oq0uckExMadMoB27x5C7Fxsfj5+tLY2ISXtxdGo1GsWKqraxRwwcFBVFRW4uvjy3fffcfgwYMpLi5WAx0XF4emOWlutiGD19TUxKhRIxUIW7ZspbGpiVkzuwfYnsxsqhwhrqUU+aPXYZQ/Bp1yXPo66+iT7HJ/dFS6CpjAI89UcugQr732BpER4cTERB2R5DJZWLs2ncFpg464PqT9latWM3Pmee1Cf0YAW74vn6e+XEvI2o8wNzQQHx9PUXERJpMXumt+TY7my6VxXvxhyuA2nZaZjMxuRLoduy527EB3pCJ37dqlgCkpOYTNblOSRySVqD+RRKIaRRIJTDLgBw4cJCYmWtk+69enKxgFQj8/PzXDGjCgP/n5BUqi1dfXq/tTUpK7JcFW/bAVp3cozmazzN+UipS+6A169AYTRkcTU8YP7YwvugKYSKr//ve/TBg/htDQEDU+IuFTD7tZZMwffexJevdO4cYbrm3VtlyrN3oTEx19dkgwGaxbPlpLUUkZodmbcR7KxxgRS9O4CzlkCsTQWEttTRVXDUnizgkDCfDxps5s4b1tB/jbzmKc/iEENFRy34R+XD2yfxu3RkeAbdiwkeTkXspAzc3NFcGFt483ToeTyspKNYCHDpUqJ21YWBhffPkV4WFh+Pr6KEm7Y8dObDabglyM3WnTpnLo0CFkdiWQyT1xcbHdAuyz1RsJje2NDh0amuwuUC4PWRg26TWKczO5cMaEUwrY7t27GTTw6MTqww8/on//vowYMexIO28vWcoN11/Tbrsrv/6WWTPb+rrOiASTHoqts3hNBm/mNeGf1B+tsZaanekURvfH6heKb305ScUZOHoNxuZwovf2oV/pXow7v0erLsM7rhfWoVPxDY/k/Ssnqa+8pXQE2Pr0DcTHxSnbIjIyQjkfRZIJYDqdHpPJJaFEgtXW1rBr127Gjx+vqvbyMikVIga/+INkYiB2mdMpM64Bqs7KqiqSEhO7BdgXqzfiHRytJKmsCIikliU9by8j3l5eVJYVMe8UA5aZmUm/vsnqOeXjef+Df3PdgvmtYHrt9bf56S03tAvYd9+vZerUaWeHBDu2Fy+t2cGSMiO1BzLIHDgDdEcNSp3NzODK/Xj3H0FY9hb0H/5ZSauEhHillsTYbjp3AYumDGPOwCS3AJMvNTk5mfr6BqXiZKZUWlam4AgMCMDkZVLqyM/XT9WfkZHhklIlh5RNJCUzMwuLxaqkWt++ApiTZquVlN4pyt0i0rE7Rv5X327CLzyJZutRFSkfpNh+Af7+1JTlMWfauFMqweQ50wa7nMAyNh99/Ak3Xt9aFf7luRcVdPJhHl9278kkLS3t7AOsvsnM2FdWUOQXTUNsWy93RFEGvQcMIv6fT9CYvZfbb1/E0GHDydi5g8V/XUz8uKnU9B/HJzcdFc8dSbCMjF1KjanZkdGg1ihramoUJOLcDQgIVEa+2FJ2h50DWVlMnTpVzSrFHpKvW2wOkWR1dfWMGDGc6OgoVYcUsQ2l/u4A9umqDYTEpuB02EFzYm+2qrq9fXzw8fGhMHsPl5w3+ZQClpeXT6C/D6FhIaref7zyhrK1ZB1ZVkJkfGTWXFBQpACbfd4MZZ8eknHR6blw7txWs82Wzp0xFdnSAXnRA59cSkHCcKxhbWdGvhU5jIgOI3rJQwR4Gfnt736n/C/yxT3+6GN4h0eTPvA8su650C0Jtj8zi5joKGV7mS1mtT4oRr6vry/mpiZlvMtLjI6OVjbPtu3bGTN6NCUlJfTu3QeRgLLGKKpTpF///v3UzFJeQEVFBUajABbaLcC+/GYDgdF9MDfUKfXbskNdVGRAQBDFefu5eNakUwqYvIcXX3yJ82aei8PpZOn7/2LI0CE01Ndx803XtZpQ/fDDev7+yuvceMMCpk2dTF5BCX169263P2ccsEazhTFvfEsJPtQmHTUoW3obXbCd5EHDSPj4aWp3b+Hnd95BSkoK69at48MPPiBp0izq+o/j4xumuwWY2BoyI6xvaMBitihJJj9bLRb0eoMCLCgoUH2NIsV27cpQs86Wlyzg7d69h6qqKiWpWox6kYQi+WQmKvZZdyTYt+nbMQYn4nTajxj68kGInSk2or22mJ+MaauOjn/DXZlFyr1OTUNWDxxOBxHhogY1vv1mNTNmHLWtqiqref3NJdx5x8+U/1DKf1d8zezzZp89boqWgZCX9vvlm1hhDaGxJJ99Ef1xeru851KMDRUMtlVg7DWQyPKD+H34NLXVVUollRSXEBoRSeXUBTwyeyTn9Il3C7ADBw4oNSjuBpFg4lpwOjRKy0rVNFtsPDGqZRYpds/WrVuVn0tmjgKjSCiBT2aQoi5l4VdmjWLwi21YVV1NWDcB27kni1othPqaKmX3iekns0lR4YFBwYSYLAzq1+uUSrD2Ktu7dx/hYUFHbC5RlQWFhVww5zwl8Y99jxs2bVPrk8eXMybB5OXc99UWfqg34hOXgkPTaMrezaFmjUafQILNtYSZq7CExOBvrqUxKJq+5lIiDm7CUVmCITqJ4oQhpMRF8fpFY1t9PR3ZYPszM0lMSKCqqlqpQIFF1KQAJMs/FqtVefoFNDHixWYT94Q4VGWiKupTQBMVOWvWTEpLS4mNjVXLSYmJiUpNioTsjgT7aPl6IhP7qWeSP2omqXaG6pTjtThnP5fNPrVuivYAy8nJUc7dhIQ49eslS5Zy/QncFLJFasSIUWcHYHaHgwnvriMsezt+uTvR6qvxSepH45SrqAhJQGdtoqbsEHf2D+LW0X0VBJbmZj7ZX8wff8ikDhPRWLh/UipXDE1pI5o7Amz79u3ExsWJSFDSp76hHoPeQG1dHQnx8VRXVynVKJ56eamZ+zOV519UqLgv5P9Fgq5bt54hQ4YoKSaSq6ioWC2diE8sJiamW4B9+Pka/IJClJT19Q+ivrYKp8NBWFS8+r+q0nwuOKetOdFdFXn8/eUVFWTt28uEia4Zq0x05NlPVHT6tmuXZ0SCLd2ezRsffoRu8wp8fXyIio4hPzeX6Lg4aq58kOJmjasiNX41eVCbZ2mxhU7kxZcbOgJsz549REVFK1tGJFGLu0EcpWlpg5Xrwmy2HJ4Z1rJt+zaCA4MwmkxqT5u4LgRAAUpgEmkldpg4acW4F8knkqw7EuzDL34gOCxSrT36+gfQVF+D3mDEPygML5ORmooSzp80+LSrSGlg67Zt7N2zm5Ejhh/x6suERjSATHaOLWcNYFOf/zfhm77AXlvFotsXkZqayob0Dbz8t5dIOn8+a5LPYcvcZMIC219A7WxkOwJMPPEiYcTGEkAaGhrVIreouvj4WDRNR0hIqJohCjDfr1mjHLOy60IWusWQt1qblTST/xP1KapUvm6RiLJzNyEhoVuAvf/lOuKTXJJbIpzlhWpOB3qjEb1OT015CRdM7hnAZKyl/Z07M1i/fr0KP/Px9WHihHFq10lLUfap6ahd1vL/Z0SCpT75Pqnp/1ILqQ899FulYmSx+5E/PEzwgGF8l3YhuTeMadev0hlcnUmwt955T0FRUVaKplnxMuoIDPRXbgvx1JtEBVXV0GSxERYWxcHsXDRnM3Gx4aQOcDlVm8wWKsorOZidz+DBQ3FqOpqazAqwkJBgNevsjgRb+vkaIiJj1UTCPygES1M9Drsd/6BQ5QurLivmgsmnfhbZ2diK9liyZAnXX3d1m0tlv39EZNst6WcEsCmL/0Xs7u9pLM5l4cKFJCYl8t233/LRvz8iee417A/tTfrCWW5tSWlvUDqSYNmFJXh7e6ndEza7Q73EFl+T0wkWq0VVKcBZbTa+2pnNtEHJmC1WzBYLTdZmxLVibrbS0GShpq6ekvJKikrLiYyKITHIm8W/va9bgL3/2RrievWRVUgMRhOOZjPmpka8fAPw8fWjobqM8yakdsZDlxa7O63ssCR77913WXDcEpLcu2HjZsaPn3h2GPnLdh7k1RXrMK35SBnPspNVbJqYxF4UnbOA+yb25eLBR8WvOw9/7DVd2XDY1brdvb47Euz9z38gsa/Yn6IgdUf+avnnoYJcLp85stOudNUP1lmF1TU1ZOzYzuTJR0HatHkrgYEB6HRGZeocX86IBBNRe91H6yjKzSU2fyeOhhpMcb0p6jWC2JAA3r18QqvF684e/Pjf/68D9p8vvyMqJU3toJAieyokctqg9q1B/t7NXHNp51E6pxowiVD67LPPuOzSeapfBw/mUFZWzsHsHK699tp2g3XOCGAuFaTx8e48Hv52N9U2SPV18oupw5g1IPGkVWMLaP/rgMlqQE7BIYorG2iyOjHoNDSbmYCgECKCfUiOj1KrDZ2VUw2YtCe2smxzkkmQTHK8vLyZN+/CE76z0w7YcglbmzC2TdhaZ4PTnd+nb9ik9s23xEWqsLWEOOVx76kiKlICfY8NW5OPquXfPdGPouISZXocG7aWly9ha64wtp4oMktfL2Frs05T2NqXX61Q0/qeLuPGjSbucKBt+obNagdETxeJgWyJqpbocgm+7ekiYyBjIaW4+JAyxnu6yOx6zvkz3W62S3GRbtfqudAzAodHwAOYB4XTOgIewE7r8Hoq9wDmYeC0joAHsNM6vJ7KPYB5GDitI+AB7LQOr6fyLgGWm5ePrdnW46MWGxejQryklJSUqiigni6u4N1Q1WxlVTVVlVU93QWVMyI21hVxLU7PM+EPlFDA5F5Hwwo7G4QuAfbFF8uJiAxXuSB6qhw4mKO818dmOJSQK8m10FOloLCYlJRerTz5OTl5JB7eftwT/SivqFTpK4/NcLhx01b69D75jQRd7bdsY5I8H7KP393SJcBOlOHQ3cZO5rrurkXKkk5hYSEbNmzg669Xq8giV5KTUVx88cUqTlKijzoq3dlNcTLP3N49p2Mtsqt9O+1rkV0FbNeuHWxf/w4+zgz8jYew2ryoc44gddQNjB3XeSygDMDJAJaenq5SBEjQxt133UVRcTELb7uNyZMnq3D97Oxslr7/PhvS01WGm5tuupmbb77ZlZmnndIVwGQT48K7buCV59/udvrQY7viAeyY0ZAtt6+9/CijYj8kyM9x5DeuDSsa1mYD2yuvZcHNv+/0I+oqYCKxfvPQQyy89VYWLFjAyJEjefbPz6rUTseX7JwcFV1eV1tLQkIib775ptqjf3zpCmA7Mnbw2FuL+ODp7zEa2ge204du5wIPYMcMynNP3cvU/l/g7+NUwabtFdmanF50Azfc+lCH491VwCTQ46577iE3+yDTp8/g97//fYeSRNTl3LkXqO0qsn9/2bJlbbIBugOYfFTvffQWUaGxvLr8CT588rsTSsSzATCJfM9f/z2Va1fTXJCLo7YKQ0g4ocPH4JM2ksTR49uYDmeFily/dg32729iUBhoemj2BadehzUQnMd90BV1JpImrSA+4cQJ2LoCmMT+vfvOO6z54Qe1V//55593S01JAMS9996jrr3iiiu59957WzHgDmAS9PvTP86hqqgJX0MQT9z/V3Ky85g7d65bfegMulMlwUTCZ/z3M5qXvEg/P1fWSdlr6zgsClyhKVDa7KTpmkUMm310f9hZAdjLd93LvHVf4yfBpdOaaRpmx1Cog0AdjQnONpBtq7iFK6974ITj6y5gMnAfvP8+B7OzlTSaM2eOyhfrTpF7xUbbvStDhdyvWrmqVRrJzgD75KuP2bJjHdvzf8BudZByoInBpRbCdQZMAYGEnDeLcQ88iH9A+xsL9+7dw8CBg6isqsDcZFbq+vhyqgDbveJLiv/xDMOC/DjQaHElxAMELNE2zZqGxeHE22gkz9zMoIX3MGLuJao7ZwVgL4yextWldS7FaNQwJNkh2omtUY9hogVHtEZ9FNgPp2zdlZ/Cpbet6DZgYtBv27qVz7/4gt4pvZk5ayaDBrWNxTxRQzLTvPyKy9WA//GPTzJ16pQjl54IsKqaMj5c/bI6JMGOmQCbk0vX1jLK6lT36ozg0CRtJmTqvRn57TeEtZNZOn1TOn9/83mafAq5dMJtzL+idaolqetUAfbp/NnYmpqI8zWRGuCD67yU1maMpDb4vrqJtVWNpAX5ct2n3515wOw2G9+v/Jysn/2By7XWCX//NS8VfZAXV+7Zhs6vmfqR8WwLj2RA7CZKKoxMuW5vtwET9fjPDz9E/p59/vnMmjWrU/fDsY2KFDt3+rkqN5jYbo8++mingB0qL+C5JY8QGKeHnEYWbq0juRF0PipzOJUa3KiHSzS4xQQbYxO4dOWqNipTZp4z548nYbgfzWXevPDb91SsZvqm9YSGhDJ4YNpJASbPpNJ1Hj6nQH7+6+yf0N/PxLAgXwKNrvxtx+T7UxFYojSbnBrLSmqptTbzwDebzjxgFrOZ9e/8lrxPC7hwx8Gj785oYNUtw/AL8GHC4g3onA42X9abzWYdN03OZb+5mqk3Z55UjtZjAXE47Cxc+DMiwsO5cN6F/OQnP3FHO7a65r777lOuCzHY0zds6BQw2eVaXlHOLT+9iQX7Mxlnl5eloTl0iGhodsKipHiGFxVxlxEkTavz4w/pP3yEqluisPavWkXBZx+zd/16stJ8ybJr+AaZSI7rS71XEYl+g3nivpe6DFhxXg77X3oGP6edBr8gYqbMZMA55/Le3bcSfSgPow6VjNhXpyPCx4SvwUC9zU6ZxYYdqLY58NHrsASGcOmSZWcesGZLE5vef5i9a+uZs3wjLQeUWPr2Ive6PhSV1zH+rd34N5hZfXUaEX3DSSvdxX91SUQOmc3siy5vFwh3bTC5+fnnX+Diiy8iKcn9pYxjG33hxRd5f+lSLBYzW7ducwswuWjle++Q8sRjmJpB5sRBej13aE78nfCqAeQ8j+kSvqmH/TPnMfPZP7Pjm6+pv/sukiyHl96cYNfge5PGhmGBmIcG0VTv4DfXPsfwIaPdBkwZ8d+sxP/bL/AzGY98uCoJstNI+EXz2fvIvcR7GWl2OrFqUGpuxuJw4G8yEqayQjqJkhSfRgOGX/yJ1OGusLozaoNZzY189+ZvyCsNZcRry0jRu8Tv9zOHEjM5gqLyeoYsycDXYmP/fRNVNhznijwc5yaRNGk+A4e3n0ayK4DdcecdXHP1NUyYMOGkopneeustXnnlFZXO6Ouvv3YbsA9+9ysm/nsZOOFuDbINRmY67NzplCOFIR3IMcLVOtgUHk2fxx9Gf9vP0KPjbWAqMMSV1wmMYLPBM8F6pj34e0YMG03v5N6Ulpa7dVbRumX/JnnnuiPZfI43A7bXW/jo0BpSdH70b/BmsJ8voQKSTodDc2LToMxqZz9NbPdv4IGnVhGu8oudacAsTWz94GFyym34fLCDkVV1FI8ahHlGGH7eJkqrm0h5ZTPmMF+0W8eQU1KD067RJymMPufdSVRs25mTPJS7gIkds2jRIhYvXqxSYErOiq6Wl156iffee4/LLruM+++/323A3vndA0z6+D8YxafsgK0SX2uDkUaX+bwdeE2DF02w3uYkXm8gyaGxUQ+/O2ynXS0uHBtoza7JgUUHTw/wpTExgQXzfsbwoaM7Bayhvp49j/6SxCD/Nh+YGO52h5PSJguFQ9fg66tRUOxNfa0Df8mR1ggOiYZ36rHq7aQN0jGofzPxqesJDHSdcXBGJZgY+ZveczlNd+VW09xgJiY6kLjDJ6huP1DKAH8/fGNdU/WdB8tI6xNDVbOJC2599IS+IncBk4QnO3buZOqUKUiOUskY3dVy9dVXk5eXx7N/eZYJ44/m7OrMTVGcn8/GC2cxyuHEaXXlPt7thDeBiwCRhZEa/Nwb1mkaE8WFY4E3nLA8PJRbHTC9QhLU6Y5MEHR2KPHWkbo+neDQULdU5K5NGzB+8h7B3m3PHRAVKQZ7g81BzsDvmPITq5KYpRUmCooM6O1G9NVe+CY20LefA6PBgcXqRWivjUdcNmcUMJEg6W8/cGRG4krN5JL7BWV1BPl5ExLgrTIN7suvEm1CQv8R/OTC61WmvxMVdwHbsWMHQ4cO5ZVXXyW5Vy81i+woLdTx7UlusAkTJ6j8YqtXr241A+0MMKlrxdL3CH76UWItmlKV8nz/BsSSE4vwJsBi0pFjdTBcjDExH/SQroOfA/4yQTDBLifUAxNMoNlhz1VXcf5jj7kF2KfPPc3IuhKVPbHNs2uaSgyYX99ETp8fmDHdAjYTOk2Pfl8A+jWh6OsNOCPt2C8sBYOTCr2N3sO2Hzny74wCJgP25dt/JlSTDM6u4prxaiq7jZ+PieoGC1uzqpl8wdVMnjHbrYw77gAmcIuD9cMP3uerr/6rkqBI+PuIESM455xz3AJt06ZN3H33XUybNo3HH3+i1T3uAKaef8kbmJ55igFiyIj9ZQCngOPKz8JGNAYZdARa4VsdbNPgXlGnFmjyhnskf39Kb+qzs3lbCNXBzrRULlz2qVuAvfbTa5nTK/rI8pzV4cDbYGhl6B+sqedgr01cMBgMH8dAs971oiId6Kr1aCbN1d8mOHhFASPO2XHkPZ1xwOSwg80fPIaf99H8+MdKir1lGtfe/XiXDsF0BzDJs3DnXXexKyPjSJKRK664glWrVjFu3Di1HtlREUDnzZunMiSOHz9B/TzpmFUAdwGTNgpzc/h04fX8pKCMEPFD2Q77xZzwrUljmlkOLIJnna7Z5TzN5UE/YIefm3QMN5m4XjzoJtAbYef087jg+RfcAuyTv79IUu5ugr298DUaaXY48TIclWaiVfLqGtkds4lLTAFoRj2an4bma0evGXDqHZLFHEOmD1qAnW0p5Zw7d9cRQM84YDLAKz98mQBzTpv3abU5Sbvol0REtT0Dp6OX7w5gkv9hxozpR+w4SY153XXXsWbNGpUbf/mKFWo3hRyIdeyxfeLvEg/+ypUref3115k+fToPPPBAm9PGugKYPIsA+92n/yHr6ceZVGcm0K5JinxW+2mca5VcrfCWHUqd8Es9FGtQogMZmXh5wVKJDpzNYH73LQZOmOgWYJKb9l/PPklQ4UHSIkKU9DpWm4gNVmu1kRG5mUvS9OjXhbokrXyWIWLh612+Ep2G46ISthdGMnPeN0fqOCsA27N1LbUZnxzWj0fR0eLGMXHWZV21u92aRcopag8+KPafHDSF2lB4+eWXKwnW0FCvcrGqY+x0EBQYyMMPP6LSZcrOiSFpaXzzzTeEhIby0EMPtXuuYlcBa3lIAW35B+9R+OxTjDfb2KhzMtOsU/6wBj38ATigqckjv9aBLE4JfIed6eyKC+X81evVh+PuUpFIqbq6Okrz89jx9XJ8DuymfyL+lgMAAA44SURBVGgQZruDLXUWRlx7M5kH3+bc8d+ir/HG8HYCerMezd+JFm7HMa4aLbkJzWBj18HxnDv7nbMLsN1b1lK3qzVg8tIHXvRrQsO6vs3ZHQn24IMPqqP65OWIsS7pkVrOgxQp5UofrlOnfUjWaTnB4/w5F6jNh5JrQXLhDx02jJEjXB7248vJAtZSj9iEH//tBWyvvcwU0UFODafN9THU2DSCfXQYhCr5o3cZ+3kOHYnLPqVXf9eJKe4CdnzfxWmcs28fQeHhxCW4sh1t2fwDvs6fEhHqQFfuiz4rAOeABpwRVnSyxiUeE7uBTXvv4OJL7zy7AFv5z5cJaGqtIqvqLZy36C8ntT/KHcCmTJmiUpergbHZGD9unEpLJKffiviX0y4kUbArlbheHaMiQPVOSUF8R3LEyl/+8pdW+eJb2Y6n4FB4AX/1iIEM1CSVOWjizpDlDlmXEaklhzN4g0xCN/j7Mua1dxgw5OgxfycLWHsfjEi5v7/0G4b2/4x+vS1Htc1hZ++hchObd1/ADTc/1WoidsZVpAziin/8glD/Y3eP6sg9VMtVv/rbSe2LcgewsWPHqEMVXIcrGLjzzrtZvPiv2GzNLvVoNBxOgqdTKTbFcfj4E0+otyoHYElu/I5cGt2VYPKSZb9YxsRRxEtWT5GoAlUz6CV+xgAVNtiWkEi/e+5mwuw5bT7GUwmY9Ecgy8raR/r6ZRTkLMeoK0PTBZGYMpcx4y6jX7/UNmNyVgCWt3EZZVmbxdI9nDFSR3ZxFdc++Ipb7oLjvzh3AJPcsOIHE8Dnz5+vdlSsXbtW2VOunQSakk4BgYH4+/kzcuQoBg0aqDYDuuMrOxWAiT22dPRgzrG6ZmpOEbhekGWD4pGjGHLHnQwbN/6EH+GpBqzLxvCZ9uQf2+GW/PeiC+SUsYa6GoLCotx6mScDmOS1lwihIUPS1OkdX69erb7Q4UOHMueCuepw+Pr6Onbu2Knge+qpp9TZ4u6WUwGYtLXthx/44faf4WuxYhqSRq/58xkzZ267cQDH980DmLtvq4vXuSPB5NS0hsZGRo8apSKJRB1JfvvikmJ1NqQY2bKNJyExUR237I7UOtU2WBcfu83lPwrAJPBWjiyWmVdPFTl76PjAW8njLoco9FSRPsh518em0JQsh8efjnE6+yNnbkdEhLUKvN2wcUuP9sFqsWJttp6+wFt5sWra38NFYGqBWgZaPPc9XSScTU7+kNLY2KSO+uvpImPQ8mHJGMhY9HQRf6KkUXC3dCmy291KPdd5RqBlBDyAeVg4rSPgAey0Dq+ncg9gHgZO6wh4ADutw+up3AOYh4HTOgL/c4BJErSWhe3TOjLHVe5zjP9PXARyum5PF9kFIkno/pfK/xxg69M3cehQqTp2rqdKfX1Du47Wnu5DbEw048eP6anHPiXt/M8Bpg7DSownvocPw5LtD8d68mUnhkR291Q5fqmop9rtbjsewNwYwe4udsvqR21tLTkl+ewrPMjmjG2k791Cnz59WfLAYre2MXkAc+NFnYpLznYJ1rJlOTM/m837t5O+YxMmLz0j0gZhsjoZ1m8gg1MHUFlVxRdrvyc4IJpr517R6dB4AOt0iE7NBe4CJnvDPlixmqc+/5p6SzNz0vpx47mTGDYwtVXghzu96kiCiXTKz89jy8HdbNu7g6racgal9iPSL4iJQ0cRFRnGx1//C2+9P6s2f4W3yRtN5+Tx25/C5OXF02+/zs8vX0RYaMfrex7A3HlTp+AadwAzW8yMu/9RMlImQVR/8A4ASx3UlWHK20nfpiLumzGR6y6Y5dbOkI4A++Mzv+Glgm+h3MortzzI9MmTeO0/fyf/UB5BvqE02mqZNvQ8vtq8jLCACGJC4yiuLOTy6fPpm9xPLdw//PI/ePaXrWMxjx8qD2CnAB53qugMMFFRl//2Cf4Tfy7EHD7Y/NhQHWlEomEbqwje/z1fXTaGCaPaD/Zo6U9HgPW9YAT1wwIx5DfxysKHmDF+gtqP9vm3n2BzWOkVl8KYwePV3nZvHy8059F8XVK/xHnsy8lm+65cbrzsmhMOgQcwd+g4Bdd0Blh2bi793vgGZ3A0GL0hfggYDodWm2uguQmMXuDvinDSVeTz+WArcya1n91HrukIsL+8+TdWf7uEbXYbV40/jz/ddpeqV5KNSCRTWXkFSz59ncjwaKqaysgq2sdvFjxCwjHJXgSyFz94l0unXEbvXintjpIHsFMAjztVdAbYr19+g6cd/cBuhaSRh9P3HQ6XkdCdFmmmska6wnkMh7IovrIPUSc4PaQjwPbs3sn8l26jNMREXJ6Bda8vVbn3W4o0+fzSZ4gKjMMnwIvysir69e3NtNGtjyV22B3c9dyT/O2Xz7Ybm+kBzB06TsE1nQE28b4/sH7C7bhi4CUnUvtp1Ft1RaKL9q9gzy8uVTGTx5eOAMvM3M85z9+ILtiEIdfMf371jJpIHCUMNu9cDw4vMrN3EBwYxrTJ57mO4zmua/klxby/fDW/u/X+Ntu6PYCdAnjcqaIjwMRgDvrVCzRPueWw5HKl5HaVDkBTmYA0Fpav4u8Lr2jzcjsCTGy+MddPo6+Ple+bbdwzaz53X7HgSKsHcvezetvLBEcYqCvTCAjT4WP0x5e+jE27kLBQ1wFbLWXZd1+TmjCMYQPTWv2/BzB36DgF13QE2NaMXYxaUQAp4w+rQg0aKiAg3CXROioCmc3Ce2FZXDPznFZXduZoXfr2Yn695QOavQwMa4jks8V/O5JZNyf/ACtfeAnfcid5fcwkjvUlINiAzu4D9kDG9r2B+Pi4o4l4NY0HFj/Hk3c/1mqG6wHsFMDjThUdAbbwmRd5NXAsRPc7nD3ENVskILJ1KuUTNaRp9N/1Kft/f0OXAPv4k4/5+frncBjAa18D3z/3JnExriQvMmv875efsyt/Mzr/IpX6MDIuELtNR0OlHoOPg9TYmcRGDlLXpg3qT3VtHX/74F88csdvjkhTD2Du0HEKrjkRYJIOIPieJ7FNX+SaPR6bm9vtdjV8N3xE05M/7RJgsrtjwI0TGexjYIvdwZ+uuJ35s85XdZjNFrIOFJKdnUP63reIjtdRU+1kxPh4MjbVEZVgYsuuZgr1/sTrwnj85kVER0WwYsM6wv3jmTjSNbv1AOb2S+zehScCbOlnX3BtlgGSx50kXEreEL35Pxx64pYuASYXP/6HRbxeuR2rj4FzjQN47dHHsVpsLF+xkdgAf7Zk7aWC7yjObxSxRnCvYPaVGqCqieDAEGaMn8ZF50wjKCDgcD4ljV+/9Ff+uOhhNSHwANY9bty++0SAjbrjQbaOuQGCRDW5MXNsr0VN46c13/PqzZJZ9WjpzAaTKxe/8GeeKvkUSZHvn2Vh3YvvUlVZy/aNGezYvpZ9lmKaQ3xxNtoICA4gPiGFPlEJDI5Npm+vRDKL80mMiKZ3bILyvkpClruf/ROatzfv/LZtAjq3B+wMX/j/ZjdF2NWLqJ77K/AL6RZgn8Yc5MKJo7sMmKjASS8swKfZibXSyh8X3MHVs+ZQUlZOZlG+croG+fgRGRpGMzbqzU00mJvw8/bhUHWl+n1ldTU+fj6s27WdfRl7SO07mNsuuYm0fqkeCdZTH8qJJNi1Dz3K0r6XQ3DsyalISWVZkUf1VSkqvUBXJZi4K6ZdN5PUGBvLbDYme/XhnSeeOSJL9xXkUFhRhqW5GT9vbxotFnIKCsgozKa6vpaqQxVEBXoxOi6O0UnxDElNgogZxMXHe2ywnoJL2jkRYLm5efR9ey2OIbPBUg8+QceBprmScLmy0bWVcpqTn5av4tXbrmzzOO6oSLnp8/+8zu1f/QNrlA8+B8ysW/wO4WHBSjrVNTbyj2X/Yk9ZLhWHymlqaCAuLICR0TGMTIhVQPn6GA+nmZLkRBqvf5nH/fc+6AHsbABMJEj8DXdTMvs+aKyG8OS2gFkbXfAda6eppSON6H2ryLl3brtJ6NwFbPXXX3HNJ4+iBZowFJpJCothetoYqitryNy/j4RQf8YkJTI8JZ5eCeEEBngr1iUZi6R3EvJl+490qaGpmRf++Q0Lf/YIfZN7e1RkT0HWkR/s5XeX8vPqeDTfYJeqlEXtlnT98oP8bK6DhnKQa8Q/BqRkfc2W22YQGiL2W9viLmClZaUM/+089I12AgrtDB+awuheCYztm8SA3jH4+bqWoY4FSs4FkmK2NJNxoJjd5RWszczBpgvk6tmXMXvsVEKCQzyAnQ2AySbDmNsfo3LsJa7FbpsZ7M0u1SjrkiZf8PZ3/S2efZ2esLL9FC6aesL0mfJc7gIm186741r2H9jHH6+aw6zJg1WeMp1e0mY60bSWA4mgudnOjqxC0gsK2JBdQLh/IhdNn8uo1GHERES1WfD2uCl6iLDOFrtfeOsdfvPpagySjl6DuOAA4iLCMdqbsdTVMHrwQFKTk/D19iEqJIgByb3UUk1HpSuAffrVF/zhL4+wcvHdmIyulOWuMxihuLyO73ZnsbaokD0HSrl89qXMGjmFwX0GqMR5HRUPYGcJYKejG10BrKyigguvm8fHT92Gv48XW/fm8k1ePqv3HCA2NInr51zF+EEjiQgL71IiPA9gp+PNtlNnZxLsdHSjK4CJSnzoyUfJP7CfeoeV4eeM59KJ5zOoz4B2twK5218PYO6OVDevk8BbsbWio1wGek+U3LwCEhPjW8VFFhQUkdyr/SMIT0efSsvKVSr28eM8gbenY3yP1JmfX0htXc9n9hOgow5DXVZWjrzwni7BQUEkJSX0dLPdau9/bqmoW0/rubnHR8ADWI8P+Y+rQQ9gP6733eNP6wGsx4f8x9WgB7Af1/vu8af1ANbjQ/7javD/AMz9olLFihAa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data:image/png;base64,iVBORw0KGgoAAAANSUhEUgAAAJgAAABsCAYAAACWwXsuAAAgAElEQVR4Xu2dB3hVRfbAf6+l995JqAFC77AISBERsSsq9hUX1+4WXbdYdy3ruljWXbuoqLvrin0pYkEg9BJqAumF9J73Xl65/+/MI0BISF4IBPbvm+/jI5B7Z+bO/d1zzpyZc0anaZqGp3hG4DSNgM4D2GkaWU+1agQ8gP3IQDiQVYZep6NXSjg6ne7I05eX1VNRXo/VaicpOZywMH8cDidVlY3qGm9vI9XVTcTFB2M0GrDbHezOKCY5JYLgYF/QgcGgbzOaHsB+ZICtXrmXvXtKaG52EBLii3+AN14mg/p3cu8Idu0sUvBYLDasFjtR0YGYzTa8vIxYzDaESbknNNSPwoJqBeOBzFJi40K48poxHsB+ZDy5/bj5eZX4+3sTHhGg7hFofHxMxCWEotfrcDo19XdXi0eCdXXEPNd3aQS6BNiWLdtpMptb6e4utXYSF2tOJ4MGpRIeHqbu3rcvk/LyCnT6tvr+JKp36xbpQ3JyEomJCer6/IJC8nLze7wPkVGRpA7op/pQWVnFnj37erYPmoafny+jRg53a9y6bOR/8eVyBqYOwN/fz+0Gunvh9h0ZDEkbTFxcjKpqffomfH28iY11/bsnSmbWQSIiwhmY2l81t3dfJhUVlfTv16cnmldtFJccwmq1Mn6cy84pLi4hY9cehg8b0mN9aGhsZN++LC6YM8vtNrskwVasWM3EieMICPBv1YC40lZnFvDMN9vJrLeTEujN7ZMGccngXui7KWnS0zeRlJR4BLANGzaTkBhPfFys2w/Z3Qv37t2PWLfHAoamMXDgALerrqmp5677X+RgdhF9+iSx+JnbCA0Ndvv+oqISCouKGDd29BHARJK2ANdZRXa7nerqanWZvC+n00loaCje3t6d3Xrk9w0NDaxbv5FZM891+55uAyadvWPZWjL2ZhGRvxNnVSmm8Bjq+o9FH5vM51eOxdANyP6/ALZv30F+//i7OPHCZHDwu1/PZ9Cgvm6/qO4AVltbS1bW/jaqLTc3j5LSCiaMH++W2XNGAFudmc+jy74jcM2/aWqoJzomhrKyMsIjwmmatoBLRqdy82iX3XAy5f8LYBXlFZTXNBAaGobVYsbfx0BERITbQ3KygO3btw80BwMO227HN9jc3ExtXRNRUVGd9uWMAHbpq5+h251O9fZ1XH/jDUycOBF5qBeff4GE0ZPY0Gsiu342060vpL0n7ApgFouF4pISCguLxO+H3mCgd0oy/v7+BAYGquoLCgrYs2cvwcHBODUnvZKSiIyMxMvL64R97K6KFCm/c/c+AiMTlJNT/JHm2gr69e7l9ricLGAff7yMOefPUM93onIwu4C+fTu3J88IYIOe/icDdy3HaK7nD488zMCBAxVgTzz+OJrRm3Uz7iBz/hBMJlOnX0hXAcvJzcXLZMLhcFBbW0dISAg+Pt54e/tgNjcp341MBkpLyxA1UV5ezsSJE1i+fAX9+vUlK+sAQUFBhIeHYzablTe6sbGRwIBArFYL1bW1zJoxg+4AJnBt2LYHh2+0skcFLqNBj8OpYWquYtjA3m5BdrKACRQrV6zg4ovnqnEyGAxHhln6tnLVNzQ0NhEfH4fdZmf48OEEBLh8YceXMwLY3Fe/IHj/Rkq3reXue+6mf//+bNmyhbfeeJPooWNZM+oq0uckExMadMoB27x5C7Fxsfj5+tLY2ISXtxdGo1GsWKqraxRwwcFBVFRW4uvjy3fffcfgwYMpLi5WAx0XF4emOWlutiGD19TUxKhRIxUIW7ZspbGpiVkzuwfYnsxsqhwhrqUU+aPXYZQ/Bp1yXPo66+iT7HJ/dFS6CpjAI89UcugQr732BpER4cTERB2R5DJZWLs2ncFpg464PqT9latWM3Pmee1Cf0YAW74vn6e+XEvI2o8wNzQQHx9PUXERJpMXumt+TY7my6VxXvxhyuA2nZaZjMxuRLoduy527EB3pCJ37dqlgCkpOYTNblOSRySVqD+RRKIaRRIJTDLgBw4cJCYmWtk+69enKxgFQj8/PzXDGjCgP/n5BUqi1dfXq/tTUpK7JcFW/bAVp3cozmazzN+UipS+6A169AYTRkcTU8YP7YwvugKYSKr//ve/TBg/htDQEDU+IuFTD7tZZMwffexJevdO4cYbrm3VtlyrN3oTEx19dkgwGaxbPlpLUUkZodmbcR7KxxgRS9O4CzlkCsTQWEttTRVXDUnizgkDCfDxps5s4b1tB/jbzmKc/iEENFRy34R+XD2yfxu3RkeAbdiwkeTkXspAzc3NFcGFt483ToeTyspKNYCHDpUqJ21YWBhffPkV4WFh+Pr6KEm7Y8dObDabglyM3WnTpnLo0CFkdiWQyT1xcbHdAuyz1RsJje2NDh0amuwuUC4PWRg26TWKczO5cMaEUwrY7t27GTTw6MTqww8/on//vowYMexIO28vWcoN11/Tbrsrv/6WWTPb+rrOiASTHoqts3hNBm/mNeGf1B+tsZaanekURvfH6heKb305ScUZOHoNxuZwovf2oV/pXow7v0erLsM7rhfWoVPxDY/k/Ssnqa+8pXQE2Pr0DcTHxSnbIjIyQjkfRZIJYDqdHpPJJaFEgtXW1rBr127Gjx+vqvbyMikVIga/+INkYiB2mdMpM64Bqs7KqiqSEhO7BdgXqzfiHRytJKmsCIikliU9by8j3l5eVJYVMe8UA5aZmUm/vsnqOeXjef+Df3PdgvmtYHrt9bf56S03tAvYd9+vZerUaWeHBDu2Fy+t2cGSMiO1BzLIHDgDdEcNSp3NzODK/Xj3H0FY9hb0H/5ZSauEhHillsTYbjp3AYumDGPOwCS3AJMvNTk5mfr6BqXiZKZUWlam4AgMCMDkZVLqyM/XT9WfkZHhklIlh5RNJCUzMwuLxaqkWt++ApiTZquVlN4pyt0i0rE7Rv5X327CLzyJZutRFSkfpNh+Af7+1JTlMWfauFMqweQ50wa7nMAyNh99/Ak3Xt9aFf7luRcVdPJhHl9278kkLS3t7AOsvsnM2FdWUOQXTUNsWy93RFEGvQcMIv6fT9CYvZfbb1/E0GHDydi5g8V/XUz8uKnU9B/HJzcdFc8dSbCMjF1KjanZkdGg1ihramoUJOLcDQgIVEa+2FJ2h50DWVlMnTpVzSrFHpKvW2wOkWR1dfWMGDGc6OgoVYcUsQ2l/u4A9umqDYTEpuB02EFzYm+2qrq9fXzw8fGhMHsPl5w3+ZQClpeXT6C/D6FhIaref7zyhrK1ZB1ZVkJkfGTWXFBQpACbfd4MZZ8eknHR6blw7txWs82Wzp0xFdnSAXnRA59cSkHCcKxhbWdGvhU5jIgOI3rJQwR4Gfnt736n/C/yxT3+6GN4h0eTPvA8su650C0Jtj8zi5joKGV7mS1mtT4oRr6vry/mpiZlvMtLjI6OVjbPtu3bGTN6NCUlJfTu3QeRgLLGKKpTpF///v3UzFJeQEVFBUajABbaLcC+/GYDgdF9MDfUKfXbskNdVGRAQBDFefu5eNakUwqYvIcXX3yJ82aei8PpZOn7/2LI0CE01Ndx803XtZpQ/fDDev7+yuvceMMCpk2dTF5BCX169263P2ccsEazhTFvfEsJPtQmHTUoW3obXbCd5EHDSPj4aWp3b+Hnd95BSkoK69at48MPPiBp0izq+o/j4xumuwWY2BoyI6xvaMBitihJJj9bLRb0eoMCLCgoUH2NIsV27cpQs86Wlyzg7d69h6qqKiWpWox6kYQi+WQmKvZZdyTYt+nbMQYn4nTajxj68kGInSk2or22mJ+MaauOjn/DXZlFyr1OTUNWDxxOBxHhogY1vv1mNTNmHLWtqiqref3NJdx5x8+U/1DKf1d8zezzZp89boqWgZCX9vvlm1hhDaGxJJ99Ef1xeru851KMDRUMtlVg7DWQyPKD+H34NLXVVUollRSXEBoRSeXUBTwyeyTn9Il3C7ADBw4oNSjuBpFg4lpwOjRKy0rVNFtsPDGqZRYpds/WrVuVn0tmjgKjSCiBT2aQoi5l4VdmjWLwi21YVV1NWDcB27kni1othPqaKmX3iekns0lR4YFBwYSYLAzq1+uUSrD2Ktu7dx/hYUFHbC5RlQWFhVww5zwl8Y99jxs2bVPrk8eXMybB5OXc99UWfqg34hOXgkPTaMrezaFmjUafQILNtYSZq7CExOBvrqUxKJq+5lIiDm7CUVmCITqJ4oQhpMRF8fpFY1t9PR3ZYPszM0lMSKCqqlqpQIFF1KQAJMs/FqtVefoFNDHixWYT94Q4VGWiKupTQBMVOWvWTEpLS4mNjVXLSYmJiUpNioTsjgT7aPl6IhP7qWeSP2omqXaG6pTjtThnP5fNPrVuivYAy8nJUc7dhIQ49eslS5Zy/QncFLJFasSIUWcHYHaHgwnvriMsezt+uTvR6qvxSepH45SrqAhJQGdtoqbsEHf2D+LW0X0VBJbmZj7ZX8wff8ikDhPRWLh/UipXDE1pI5o7Amz79u3ExsWJSFDSp76hHoPeQG1dHQnx8VRXVynVKJ56eamZ+zOV519UqLgv5P9Fgq5bt54hQ4YoKSaSq6ioWC2diE8sJiamW4B9+Pka/IJClJT19Q+ivrYKp8NBWFS8+r+q0nwuOKetOdFdFXn8/eUVFWTt28uEia4Zq0x05NlPVHT6tmuXZ0SCLd2ezRsffoRu8wp8fXyIio4hPzeX6Lg4aq58kOJmjasiNX41eVCbZ2mxhU7kxZcbOgJsz549REVFK1tGJFGLu0EcpWlpg5Xrwmy2HJ4Z1rJt+zaCA4MwmkxqT5u4LgRAAUpgEmkldpg4acW4F8knkqw7EuzDL34gOCxSrT36+gfQVF+D3mDEPygML5ORmooSzp80+LSrSGlg67Zt7N2zm5Ejhh/x6suERjSATHaOLWcNYFOf/zfhm77AXlvFotsXkZqayob0Dbz8t5dIOn8+a5LPYcvcZMIC219A7WxkOwJMPPEiYcTGEkAaGhrVIreouvj4WDRNR0hIqJohCjDfr1mjHLOy60IWusWQt1qblTST/xP1KapUvm6RiLJzNyEhoVuAvf/lOuKTXJJbIpzlhWpOB3qjEb1OT015CRdM7hnAZKyl/Z07M1i/fr0KP/Px9WHihHFq10lLUfap6ahd1vL/Z0SCpT75Pqnp/1ILqQ899FulYmSx+5E/PEzwgGF8l3YhuTeMadev0hlcnUmwt955T0FRUVaKplnxMuoIDPRXbgvx1JtEBVXV0GSxERYWxcHsXDRnM3Gx4aQOcDlVm8wWKsorOZidz+DBQ3FqOpqazAqwkJBgNevsjgRb+vkaIiJj1UTCPygES1M9Drsd/6BQ5QurLivmgsmnfhbZ2diK9liyZAnXX3d1m0tlv39EZNst6WcEsCmL/0Xs7u9pLM5l4cKFJCYl8t233/LRvz8iee417A/tTfrCWW5tSWlvUDqSYNmFJXh7e6ndEza7Q73EFl+T0wkWq0VVKcBZbTa+2pnNtEHJmC1WzBYLTdZmxLVibrbS0GShpq6ekvJKikrLiYyKITHIm8W/va9bgL3/2RrievWRVUgMRhOOZjPmpka8fAPw8fWjobqM8yakdsZDlxa7O63ssCR77913WXDcEpLcu2HjZsaPn3h2GPnLdh7k1RXrMK35SBnPspNVbJqYxF4UnbOA+yb25eLBR8WvOw9/7DVd2XDY1brdvb47Euz9z38gsa/Yn6IgdUf+avnnoYJcLp85stOudNUP1lmF1TU1ZOzYzuTJR0HatHkrgYEB6HRGZeocX86IBBNRe91H6yjKzSU2fyeOhhpMcb0p6jWC2JAA3r18QqvF684e/Pjf/68D9p8vvyMqJU3toJAieyokctqg9q1B/t7NXHNp51E6pxowiVD67LPPuOzSeapfBw/mUFZWzsHsHK699tp2g3XOCGAuFaTx8e48Hv52N9U2SPV18oupw5g1IPGkVWMLaP/rgMlqQE7BIYorG2iyOjHoNDSbmYCgECKCfUiOj1KrDZ2VUw2YtCe2smxzkkmQTHK8vLyZN+/CE76z0w7YcglbmzC2TdhaZ4PTnd+nb9ik9s23xEWqsLWEOOVx76kiKlICfY8NW5OPquXfPdGPouISZXocG7aWly9ha64wtp4oMktfL2Frs05T2NqXX61Q0/qeLuPGjSbucKBt+obNagdETxeJgWyJqpbocgm+7ekiYyBjIaW4+JAyxnu6yOx6zvkz3W62S3GRbtfqudAzAodHwAOYB4XTOgIewE7r8Hoq9wDmYeC0joAHsNM6vJ7KPYB5GDitI+AB7LQOr6fyLgGWm5ePrdnW46MWGxejQryklJSUqiigni6u4N1Q1WxlVTVVlVU93QWVMyI21hVxLU7PM+EPlFDA5F5Hwwo7G4QuAfbFF8uJiAxXuSB6qhw4mKO818dmOJSQK8m10FOloLCYlJRerTz5OTl5JB7eftwT/SivqFTpK4/NcLhx01b69D75jQRd7bdsY5I8H7KP393SJcBOlOHQ3cZO5rrurkXKkk5hYSEbNmzg669Xq8giV5KTUVx88cUqTlKijzoq3dlNcTLP3N49p2Mtsqt9O+1rkV0FbNeuHWxf/w4+zgz8jYew2ryoc44gddQNjB3XeSygDMDJAJaenq5SBEjQxt133UVRcTELb7uNyZMnq3D97Oxslr7/PhvS01WGm5tuupmbb77ZlZmnndIVwGQT48K7buCV59/udvrQY7viAeyY0ZAtt6+9/CijYj8kyM9x5DeuDSsa1mYD2yuvZcHNv+/0I+oqYCKxfvPQQyy89VYWLFjAyJEjefbPz6rUTseX7JwcFV1eV1tLQkIib775ptqjf3zpCmA7Mnbw2FuL+ODp7zEa2ge204du5wIPYMcMynNP3cvU/l/g7+NUwabtFdmanF50Azfc+lCH491VwCTQ46577iE3+yDTp8/g97//fYeSRNTl3LkXqO0qsn9/2bJlbbIBugOYfFTvffQWUaGxvLr8CT588rsTSsSzATCJfM9f/z2Va1fTXJCLo7YKQ0g4ocPH4JM2ksTR49uYDmeFily/dg32729iUBhoemj2BadehzUQnMd90BV1JpImrSA+4cQJ2LoCmMT+vfvOO6z54Qe1V//55593S01JAMS9996jrr3iiiu59957WzHgDmAS9PvTP86hqqgJX0MQT9z/V3Ky85g7d65bfegMulMlwUTCZ/z3M5qXvEg/P1fWSdlr6zgsClyhKVDa7KTpmkUMm310f9hZAdjLd93LvHVf4yfBpdOaaRpmx1Cog0AdjQnONpBtq7iFK6974ITj6y5gMnAfvP8+B7OzlTSaM2eOyhfrTpF7xUbbvStDhdyvWrmqVRrJzgD75KuP2bJjHdvzf8BudZByoInBpRbCdQZMAYGEnDeLcQ88iH9A+xsL9+7dw8CBg6isqsDcZFbq+vhyqgDbveJLiv/xDMOC/DjQaHElxAMELNE2zZqGxeHE22gkz9zMoIX3MGLuJao7ZwVgL4yextWldS7FaNQwJNkh2omtUY9hogVHtEZ9FNgPp2zdlZ/Cpbet6DZgYtBv27qVz7/4gt4pvZk5ayaDBrWNxTxRQzLTvPyKy9WA//GPTzJ16pQjl54IsKqaMj5c/bI6JMGOmQCbk0vX1jLK6lT36ozg0CRtJmTqvRn57TeEtZNZOn1TOn9/83mafAq5dMJtzL+idaolqetUAfbp/NnYmpqI8zWRGuCD67yU1maMpDb4vrqJtVWNpAX5ct2n3515wOw2G9+v/Jysn/2By7XWCX//NS8VfZAXV+7Zhs6vmfqR8WwLj2RA7CZKKoxMuW5vtwET9fjPDz9E/p59/vnMmjWrU/fDsY2KFDt3+rkqN5jYbo8++mingB0qL+C5JY8QGKeHnEYWbq0juRF0PipzOJUa3KiHSzS4xQQbYxO4dOWqNipTZp4z548nYbgfzWXevPDb91SsZvqm9YSGhDJ4YNpJASbPpNJ1Hj6nQH7+6+yf0N/PxLAgXwKNrvxtx+T7UxFYojSbnBrLSmqptTbzwDebzjxgFrOZ9e/8lrxPC7hwx8Gj785oYNUtw/AL8GHC4g3onA42X9abzWYdN03OZb+5mqk3Z55UjtZjAXE47Cxc+DMiwsO5cN6F/OQnP3FHO7a65r777lOuCzHY0zds6BQw2eVaXlHOLT+9iQX7Mxlnl5eloTl0iGhodsKipHiGFxVxlxEkTavz4w/pP3yEqluisPavWkXBZx+zd/16stJ8ybJr+AaZSI7rS71XEYl+g3nivpe6DFhxXg77X3oGP6edBr8gYqbMZMA55/Le3bcSfSgPow6VjNhXpyPCx4SvwUC9zU6ZxYYdqLY58NHrsASGcOmSZWcesGZLE5vef5i9a+uZs3wjLQeUWPr2Ive6PhSV1zH+rd34N5hZfXUaEX3DSSvdxX91SUQOmc3siy5vFwh3bTC5+fnnX+Diiy8iKcn9pYxjG33hxRd5f+lSLBYzW7ducwswuWjle++Q8sRjmJpB5sRBej13aE78nfCqAeQ8j+kSvqmH/TPnMfPZP7Pjm6+pv/sukiyHl96cYNfge5PGhmGBmIcG0VTv4DfXPsfwIaPdBkwZ8d+sxP/bL/AzGY98uCoJstNI+EXz2fvIvcR7GWl2OrFqUGpuxuJw4G8yEqayQjqJkhSfRgOGX/yJ1OGusLozaoNZzY189+ZvyCsNZcRry0jRu8Tv9zOHEjM5gqLyeoYsycDXYmP/fRNVNhznijwc5yaRNGk+A4e3n0ayK4DdcecdXHP1NUyYMOGkopneeustXnnlFZXO6Ouvv3YbsA9+9ysm/nsZOOFuDbINRmY67NzplCOFIR3IMcLVOtgUHk2fxx9Gf9vP0KPjbWAqMMSV1wmMYLPBM8F6pj34e0YMG03v5N6Ulpa7dVbRumX/JnnnuiPZfI43A7bXW/jo0BpSdH70b/BmsJ8voQKSTodDc2LToMxqZz9NbPdv4IGnVhGu8oudacAsTWz94GFyym34fLCDkVV1FI8ahHlGGH7eJkqrm0h5ZTPmMF+0W8eQU1KD067RJymMPufdSVRs25mTPJS7gIkds2jRIhYvXqxSYErOiq6Wl156iffee4/LLruM+++/323A3vndA0z6+D8YxafsgK0SX2uDkUaX+bwdeE2DF02w3uYkXm8gyaGxUQ+/O2ynXS0uHBtoza7JgUUHTw/wpTExgQXzfsbwoaM7Bayhvp49j/6SxCD/Nh+YGO52h5PSJguFQ9fg66tRUOxNfa0Df8mR1ggOiYZ36rHq7aQN0jGofzPxqesJDHSdcXBGJZgY+ZveczlNd+VW09xgJiY6kLjDJ6huP1DKAH8/fGNdU/WdB8tI6xNDVbOJC2599IS+IncBk4QnO3buZOqUKUiOUskY3dVy9dVXk5eXx7N/eZYJ44/m7OrMTVGcn8/GC2cxyuHEaXXlPt7thDeBiwCRhZEa/Nwb1mkaE8WFY4E3nLA8PJRbHTC9QhLU6Y5MEHR2KPHWkbo+neDQULdU5K5NGzB+8h7B3m3PHRAVKQZ7g81BzsDvmPITq5KYpRUmCooM6O1G9NVe+CY20LefA6PBgcXqRWivjUdcNmcUMJEg6W8/cGRG4krN5JL7BWV1BPl5ExLgrTIN7suvEm1CQv8R/OTC61WmvxMVdwHbsWMHQ4cO5ZVXXyW5Vy81i+woLdTx7UlusAkTJ6j8YqtXr241A+0MMKlrxdL3CH76UWItmlKV8nz/BsSSE4vwJsBi0pFjdTBcjDExH/SQroOfA/4yQTDBLifUAxNMoNlhz1VXcf5jj7kF2KfPPc3IuhKVPbHNs2uaSgyYX99ETp8fmDHdAjYTOk2Pfl8A+jWh6OsNOCPt2C8sBYOTCr2N3sO2Hzny74wCJgP25dt/JlSTDM6u4prxaiq7jZ+PieoGC1uzqpl8wdVMnjHbrYw77gAmcIuD9cMP3uerr/6rkqBI+PuIESM455xz3AJt06ZN3H33XUybNo3HH3+i1T3uAKaef8kbmJ55igFiyIj9ZQCngOPKz8JGNAYZdARa4VsdbNPgXlGnFmjyhnskf39Kb+qzs3lbCNXBzrRULlz2qVuAvfbTa5nTK/rI8pzV4cDbYGhl6B+sqedgr01cMBgMH8dAs971oiId6Kr1aCbN1d8mOHhFASPO2XHkPZ1xwOSwg80fPIaf99H8+MdKir1lGtfe/XiXDsF0BzDJs3DnXXexKyPjSJKRK664glWrVjFu3Di1HtlREUDnzZunMiSOHz9B/TzpmFUAdwGTNgpzc/h04fX8pKCMEPFD2Q77xZzwrUljmlkOLIJnna7Z5TzN5UE/YIefm3QMN5m4XjzoJtAbYef087jg+RfcAuyTv79IUu5ugr298DUaaXY48TIclWaiVfLqGtkds4lLTAFoRj2an4bma0evGXDqHZLFHEOmD1qAnW0p5Zw7d9cRQM84YDLAKz98mQBzTpv3abU5Sbvol0REtT0Dp6OX7w5gkv9hxozpR+w4SY153XXXsWbNGpUbf/mKFWo3hRyIdeyxfeLvEg/+ypUref3115k+fToPPPBAm9PGugKYPIsA+92n/yHr6ceZVGcm0K5JinxW+2mca5VcrfCWHUqd8Es9FGtQogMZmXh5wVKJDpzNYH73LQZOmOgWYJKb9l/PPklQ4UHSIkKU9DpWm4gNVmu1kRG5mUvS9OjXhbokrXyWIWLh612+Ep2G46ISthdGMnPeN0fqOCsA27N1LbUZnxzWj0fR0eLGMXHWZV21u92aRcopag8+KPafHDSF2lB4+eWXKwnW0FCvcrGqY+x0EBQYyMMPP6LSZcrOiSFpaXzzzTeEhIby0EMPtXuuYlcBa3lIAW35B+9R+OxTjDfb2KhzMtOsU/6wBj38ATigqckjv9aBLE4JfIed6eyKC+X81evVh+PuUpFIqbq6Okrz89jx9XJ8DuymfyL+lgMAAA44SURBVGgQZruDLXUWRlx7M5kH3+bc8d+ir/HG8HYCerMezd+JFm7HMa4aLbkJzWBj18HxnDv7nbMLsN1b1lK3qzVg8tIHXvRrQsO6vs3ZHQn24IMPqqP65OWIsS7pkVrOgxQp5UofrlOnfUjWaTnB4/w5F6jNh5JrQXLhDx02jJEjXB7248vJAtZSj9iEH//tBWyvvcwU0UFODafN9THU2DSCfXQYhCr5o3cZ+3kOHYnLPqVXf9eJKe4CdnzfxWmcs28fQeHhxCW4sh1t2fwDvs6fEhHqQFfuiz4rAOeABpwRVnSyxiUeE7uBTXvv4OJL7zy7AFv5z5cJaGqtIqvqLZy36C8ntT/KHcCmTJmiUpergbHZGD9unEpLJKffiviX0y4kUbArlbheHaMiQPVOSUF8R3LEyl/+8pdW+eJb2Y6n4FB4AX/1iIEM1CSVOWjizpDlDlmXEaklhzN4g0xCN/j7Mua1dxgw5OgxfycLWHsfjEi5v7/0G4b2/4x+vS1Htc1hZ++hchObd1/ADTc/1WoidsZVpAziin/8glD/Y3eP6sg9VMtVv/rbSe2LcgewsWPHqEMVXIcrGLjzzrtZvPiv2GzNLvVoNBxOgqdTKTbFcfj4E0+otyoHYElu/I5cGt2VYPKSZb9YxsRRxEtWT5GoAlUz6CV+xgAVNtiWkEi/e+5mwuw5bT7GUwmY9Ecgy8raR/r6ZRTkLMeoK0PTBZGYMpcx4y6jX7/UNmNyVgCWt3EZZVmbxdI9nDFSR3ZxFdc++Ipb7oLjvzh3AJPcsOIHE8Dnz5+vdlSsXbtW2VOunQSakk4BgYH4+/kzcuQoBg0aqDYDuuMrOxWAiT22dPRgzrG6ZmpOEbhekGWD4pGjGHLHnQwbN/6EH+GpBqzLxvCZ9uQf2+GW/PeiC+SUsYa6GoLCotx6mScDmOS1lwihIUPS1OkdX69erb7Q4UOHMueCuepw+Pr6Onbu2Knge+qpp9TZ4u6WUwGYtLXthx/44faf4WuxYhqSRq/58xkzZ267cQDH980DmLtvq4vXuSPB5NS0hsZGRo8apSKJRB1JfvvikmJ1NqQY2bKNJyExUR237I7UOtU2WBcfu83lPwrAJPBWjiyWmVdPFTl76PjAW8njLoco9FSRPsh518em0JQsh8efjnE6+yNnbkdEhLUKvN2wcUuP9sFqsWJttp6+wFt5sWra38NFYGqBWgZaPPc9XSScTU7+kNLY2KSO+uvpImPQ8mHJGMhY9HQRf6KkUXC3dCmy291KPdd5RqBlBDyAeVg4rSPgAey0Dq+ncg9gHgZO6wh4ADutw+up3AOYh4HTOgL/c4BJErSWhe3TOjLHVe5zjP9PXARyum5PF9kFIkno/pfK/xxg69M3cehQqTp2rqdKfX1Du47Wnu5DbEw048eP6anHPiXt/M8Bpg7DSownvocPw5LtD8d68mUnhkR291Q5fqmop9rtbjsewNwYwe4udsvqR21tLTkl+ewrPMjmjG2k791Cnz59WfLAYre2MXkAc+NFnYpLznYJ1rJlOTM/m837t5O+YxMmLz0j0gZhsjoZ1m8gg1MHUFlVxRdrvyc4IJpr517R6dB4AOt0iE7NBe4CJnvDPlixmqc+/5p6SzNz0vpx47mTGDYwtVXghzu96kiCiXTKz89jy8HdbNu7g6racgal9iPSL4iJQ0cRFRnGx1//C2+9P6s2f4W3yRtN5+Tx25/C5OXF02+/zs8vX0RYaMfrex7A3HlTp+AadwAzW8yMu/9RMlImQVR/8A4ASx3UlWHK20nfpiLumzGR6y6Y5dbOkI4A++Mzv+Glgm+h3MortzzI9MmTeO0/fyf/UB5BvqE02mqZNvQ8vtq8jLCACGJC4yiuLOTy6fPpm9xPLdw//PI/ePaXrWMxjx8qD2CnAB53qugMMFFRl//2Cf4Tfy7EHD7Y/NhQHWlEomEbqwje/z1fXTaGCaPaD/Zo6U9HgPW9YAT1wwIx5DfxysKHmDF+gtqP9vm3n2BzWOkVl8KYwePV3nZvHy8059F8XVK/xHnsy8lm+65cbrzsmhMOgQcwd+g4Bdd0Blh2bi793vgGZ3A0GL0hfggYDodWm2uguQmMXuDvinDSVeTz+WArcya1n91HrukIsL+8+TdWf7uEbXYbV40/jz/ddpeqV5KNSCRTWXkFSz59ncjwaKqaysgq2sdvFjxCwjHJXgSyFz94l0unXEbvXintjpIHsFMAjztVdAbYr19+g6cd/cBuhaSRh9P3HQ6XkdCdFmmmska6wnkMh7IovrIPUSc4PaQjwPbs3sn8l26jNMREXJ6Bda8vVbn3W4o0+fzSZ4gKjMMnwIvysir69e3NtNGtjyV22B3c9dyT/O2Xz7Ybm+kBzB06TsE1nQE28b4/sH7C7bhi4CUnUvtp1Ft1RaKL9q9gzy8uVTGTx5eOAMvM3M85z9+ILtiEIdfMf371jJpIHCUMNu9cDw4vMrN3EBwYxrTJ57mO4zmua/klxby/fDW/u/X+Ntu6PYCdAnjcqaIjwMRgDvrVCzRPueWw5HKl5HaVDkBTmYA0Fpav4u8Lr2jzcjsCTGy+MddPo6+Ple+bbdwzaz53X7HgSKsHcvezetvLBEcYqCvTCAjT4WP0x5e+jE27kLBQ1wFbLWXZd1+TmjCMYQPTWv2/BzB36DgF13QE2NaMXYxaUQAp4w+rQg0aKiAg3CXROioCmc3Ce2FZXDPznFZXduZoXfr2Yn695QOavQwMa4jks8V/O5JZNyf/ACtfeAnfcid5fcwkjvUlINiAzu4D9kDG9r2B+Pi4o4l4NY0HFj/Hk3c/1mqG6wHsFMDjThUdAbbwmRd5NXAsRPc7nD3ENVskILJ1KuUTNaRp9N/1Kft/f0OXAPv4k4/5+frncBjAa18D3z/3JnExriQvMmv875efsyt/Mzr/IpX6MDIuELtNR0OlHoOPg9TYmcRGDlLXpg3qT3VtHX/74F88csdvjkhTD2Du0HEKrjkRYJIOIPieJ7FNX+SaPR6bm9vtdjV8N3xE05M/7RJgsrtjwI0TGexjYIvdwZ+uuJ35s85XdZjNFrIOFJKdnUP63reIjtdRU+1kxPh4MjbVEZVgYsuuZgr1/sTrwnj85kVER0WwYsM6wv3jmTjSNbv1AOb2S+zehScCbOlnX3BtlgGSx50kXEreEL35Pxx64pYuASYXP/6HRbxeuR2rj4FzjQN47dHHsVpsLF+xkdgAf7Zk7aWC7yjObxSxRnCvYPaVGqCqieDAEGaMn8ZF50wjKCDgcD4ljV+/9Ff+uOhhNSHwANY9bty++0SAjbrjQbaOuQGCRDW5MXNsr0VN46c13/PqzZJZ9WjpzAaTKxe/8GeeKvkUSZHvn2Vh3YvvUlVZy/aNGezYvpZ9lmKaQ3xxNtoICA4gPiGFPlEJDI5Npm+vRDKL80mMiKZ3bILyvkpClruf/ROatzfv/LZtAjq3B+wMX/j/ZjdF2NWLqJ77K/AL6RZgn8Yc5MKJo7sMmKjASS8swKfZibXSyh8X3MHVs+ZQUlZOZlG+croG+fgRGRpGMzbqzU00mJvw8/bhUHWl+n1ldTU+fj6s27WdfRl7SO07mNsuuYm0fqkeCdZTH8qJJNi1Dz3K0r6XQ3DsyalISWVZkUf1VSkqvUBXJZi4K6ZdN5PUGBvLbDYme/XhnSeeOSJL9xXkUFhRhqW5GT9vbxotFnIKCsgozKa6vpaqQxVEBXoxOi6O0UnxDElNgogZxMXHe2ywnoJL2jkRYLm5efR9ey2OIbPBUg8+QceBprmScLmy0bWVcpqTn5av4tXbrmzzOO6oSLnp8/+8zu1f/QNrlA8+B8ysW/wO4WHBSjrVNTbyj2X/Yk9ZLhWHymlqaCAuLICR0TGMTIhVQPn6GA+nmZLkRBqvf5nH/fc+6AHsbABMJEj8DXdTMvs+aKyG8OS2gFkbXfAda6eppSON6H2ryLl3brtJ6NwFbPXXX3HNJ4+iBZowFJpJCothetoYqitryNy/j4RQf8YkJTI8JZ5eCeEEBngr1iUZi6R3EvJl+490qaGpmRf++Q0Lf/YIfZN7e1RkT0HWkR/s5XeX8vPqeDTfYJeqlEXtlnT98oP8bK6DhnKQa8Q/BqRkfc2W22YQGiL2W9viLmClZaUM/+089I12AgrtDB+awuheCYztm8SA3jH4+bqWoY4FSs4FkmK2NJNxoJjd5RWszczBpgvk6tmXMXvsVEKCQzyAnQ2AySbDmNsfo3LsJa7FbpsZ7M0u1SjrkiZf8PZ3/S2efZ2esLL9FC6aesL0mfJc7gIm186741r2H9jHH6+aw6zJg1WeMp1e0mY60bSWA4mgudnOjqxC0gsK2JBdQLh/IhdNn8uo1GHERES1WfD2uCl6iLDOFrtfeOsdfvPpagySjl6DuOAA4iLCMdqbsdTVMHrwQFKTk/D19iEqJIgByb3UUk1HpSuAffrVF/zhL4+wcvHdmIyulOWuMxihuLyO73ZnsbaokD0HSrl89qXMGjmFwX0GqMR5HRUPYGcJYKejG10BrKyigguvm8fHT92Gv48XW/fm8k1ePqv3HCA2NInr51zF+EEjiQgL71IiPA9gp+PNtlNnZxLsdHSjK4CJSnzoyUfJP7CfeoeV4eeM59KJ5zOoz4B2twK5218PYO6OVDevk8BbsbWio1wGek+U3LwCEhPjW8VFFhQUkdyr/SMIT0efSsvKVSr28eM8gbenY3yP1JmfX0htXc9n9hOgow5DXVZWjrzwni7BQUEkJSX0dLPdau9/bqmoW0/rubnHR8ADWI8P+Y+rQQ9gP6733eNP6wGsx4f8x9WgB7Af1/vu8af1ANbjQ/7javD/AMz9olLFihAaAAAAAElFTkSuQmC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0" name="Picture 2" descr="C:\Users\ICT Department\AppData\Local\Microsoft\Windows\INetCache\IE\0R7A986N\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19" y="817018"/>
            <a:ext cx="2971594" cy="223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ICT Department\AppData\Local\Microsoft\Windows\INetCache\IE\0RQA5B3K\Tyler-Valentine-box-004-600x69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799" y="817018"/>
            <a:ext cx="3386055" cy="306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ICT Department\AppData\Local\Microsoft\Windows\INetCache\IE\NX7EAKFF\13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16" y="4191000"/>
            <a:ext cx="3048000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43400" y="4191000"/>
            <a:ext cx="3962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Decorate the outside of your box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61653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914400"/>
            <a:ext cx="746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AutoShape 2" descr="data:image/png;base64,iVBORw0KGgoAAAANSUhEUgAAAJgAAABsCAYAAACWwXsuAAAgAElEQVR4Xu2dB3hVRfbAf6+l995JqAFC77AISBERsSsq9hUX1+4WXbdYdy3ruljWXbuoqLvrin0pYkEg9BJqAumF9J73Xl65/+/MI0BISF4IBPbvm+/jI5B7Z+bO/d1zzpyZc0anaZqGp3hG4DSNgM4D2GkaWU+1agQ8gP3IQDiQVYZep6NXSjg6ne7I05eX1VNRXo/VaicpOZywMH8cDidVlY3qGm9vI9XVTcTFB2M0GrDbHezOKCY5JYLgYF/QgcGgbzOaHsB+ZICtXrmXvXtKaG52EBLii3+AN14mg/p3cu8Idu0sUvBYLDasFjtR0YGYzTa8vIxYzDaESbknNNSPwoJqBeOBzFJi40K48poxHsB+ZDy5/bj5eZX4+3sTHhGg7hFofHxMxCWEotfrcDo19XdXi0eCdXXEPNd3aQS6BNiWLdtpMptb6e4utXYSF2tOJ4MGpRIeHqbu3rcvk/LyCnT6tvr+JKp36xbpQ3JyEomJCer6/IJC8nLze7wPkVGRpA7op/pQWVnFnj37erYPmoafny+jRg53a9y6bOR/8eVyBqYOwN/fz+0Gunvh9h0ZDEkbTFxcjKpqffomfH28iY11/bsnSmbWQSIiwhmY2l81t3dfJhUVlfTv16cnmldtFJccwmq1Mn6cy84pLi4hY9cehg8b0mN9aGhsZN++LC6YM8vtNrskwVasWM3EieMICPBv1YC40lZnFvDMN9vJrLeTEujN7ZMGccngXui7KWnS0zeRlJR4BLANGzaTkBhPfFys2w/Z3Qv37t2PWLfHAoamMXDgALerrqmp5677X+RgdhF9+iSx+JnbCA0Ndvv+oqISCouKGDd29BHARJK2ANdZRXa7nerqanWZvC+n00loaCje3t6d3Xrk9w0NDaxbv5FZM891+55uAyadvWPZWjL2ZhGRvxNnVSmm8Bjq+o9FH5vM51eOxdANyP6/ALZv30F+//i7OPHCZHDwu1/PZ9Cgvm6/qO4AVltbS1bW/jaqLTc3j5LSCiaMH++W2XNGAFudmc+jy74jcM2/aWqoJzomhrKyMsIjwmmatoBLRqdy82iX3XAy5f8LYBXlFZTXNBAaGobVYsbfx0BERITbQ3KygO3btw80BwMO227HN9jc3ExtXRNRUVGd9uWMAHbpq5+h251O9fZ1XH/jDUycOBF5qBeff4GE0ZPY0Gsiu342060vpL0n7ApgFouF4pISCguLxO+H3mCgd0oy/v7+BAYGquoLCgrYs2cvwcHBODUnvZKSiIyMxMvL64R97K6KFCm/c/c+AiMTlJNT/JHm2gr69e7l9ricLGAff7yMOefPUM93onIwu4C+fTu3J88IYIOe/icDdy3HaK7nD488zMCBAxVgTzz+OJrRm3Uz7iBz/hBMJlOnX0hXAcvJzcXLZMLhcFBbW0dISAg+Pt54e/tgNjcp341MBkpLyxA1UV5ezsSJE1i+fAX9+vUlK+sAQUFBhIeHYzablTe6sbGRwIBArFYL1bW1zJoxg+4AJnBt2LYHh2+0skcFLqNBj8OpYWquYtjA3m5BdrKACRQrV6zg4ovnqnEyGAxHhln6tnLVNzQ0NhEfH4fdZmf48OEEBLh8YceXMwLY3Fe/IHj/Rkq3reXue+6mf//+bNmyhbfeeJPooWNZM+oq0uckExMadMoB27x5C7Fxsfj5+tLY2ISXtxdGo1GsWKqraxRwwcFBVFRW4uvjy3fffcfgwYMpLi5WAx0XF4emOWlutiGD19TUxKhRIxUIW7ZspbGpiVkzuwfYnsxsqhwhrqUU+aPXYZQ/Bp1yXPo66+iT7HJ/dFS6CpjAI89UcugQr732BpER4cTERB2R5DJZWLs2ncFpg464PqT9latWM3Pmee1Cf0YAW74vn6e+XEvI2o8wNzQQHx9PUXERJpMXumt+TY7my6VxXvxhyuA2nZaZjMxuRLoduy527EB3pCJ37dqlgCkpOYTNblOSRySVqD+RRKIaRRIJTDLgBw4cJCYmWtk+69enKxgFQj8/PzXDGjCgP/n5BUqi1dfXq/tTUpK7JcFW/bAVp3cozmazzN+UipS+6A169AYTRkcTU8YP7YwvugKYSKr//ve/TBg/htDQEDU+IuFTD7tZZMwffexJevdO4cYbrm3VtlyrN3oTEx19dkgwGaxbPlpLUUkZodmbcR7KxxgRS9O4CzlkCsTQWEttTRVXDUnizgkDCfDxps5s4b1tB/jbzmKc/iEENFRy34R+XD2yfxu3RkeAbdiwkeTkXspAzc3NFcGFt483ToeTyspKNYCHDpUqJ21YWBhffPkV4WFh+Pr6KEm7Y8dObDabglyM3WnTpnLo0CFkdiWQyT1xcbHdAuyz1RsJje2NDh0amuwuUC4PWRg26TWKczO5cMaEUwrY7t27GTTw6MTqww8/on//vowYMexIO28vWcoN11/Tbrsrv/6WWTPb+rrOiASTHoqts3hNBm/mNeGf1B+tsZaanekURvfH6heKb305ScUZOHoNxuZwovf2oV/pXow7v0erLsM7rhfWoVPxDY/k/Ssnqa+8pXQE2Pr0DcTHxSnbIjIyQjkfRZIJYDqdHpPJJaFEgtXW1rBr127Gjx+vqvbyMikVIga/+INkYiB2mdMpM64Bqs7KqiqSEhO7BdgXqzfiHRytJKmsCIikliU9by8j3l5eVJYVMe8UA5aZmUm/vsnqOeXjef+Df3PdgvmtYHrt9bf56S03tAvYd9+vZerUaWeHBDu2Fy+t2cGSMiO1BzLIHDgDdEcNSp3NzODK/Xj3H0FY9hb0H/5ZSauEhHillsTYbjp3AYumDGPOwCS3AJMvNTk5mfr6BqXiZKZUWlam4AgMCMDkZVLqyM/XT9WfkZHhklIlh5RNJCUzMwuLxaqkWt++ApiTZquVlN4pyt0i0rE7Rv5X327CLzyJZutRFSkfpNh+Af7+1JTlMWfauFMqweQ50wa7nMAyNh99/Ak3Xt9aFf7luRcVdPJhHl9278kkLS3t7AOsvsnM2FdWUOQXTUNsWy93RFEGvQcMIv6fT9CYvZfbb1/E0GHDydi5g8V/XUz8uKnU9B/HJzcdFc8dSbCMjF1KjanZkdGg1ihramoUJOLcDQgIVEa+2FJ2h50DWVlMnTpVzSrFHpKvW2wOkWR1dfWMGDGc6OgoVYcUsQ2l/u4A9umqDYTEpuB02EFzYm+2qrq9fXzw8fGhMHsPl5w3+ZQClpeXT6C/D6FhIaref7zyhrK1ZB1ZVkJkfGTWXFBQpACbfd4MZZ8eknHR6blw7txWs82Wzp0xFdnSAXnRA59cSkHCcKxhbWdGvhU5jIgOI3rJQwR4Gfnt736n/C/yxT3+6GN4h0eTPvA8su650C0Jtj8zi5joKGV7mS1mtT4oRr6vry/mpiZlvMtLjI6OVjbPtu3bGTN6NCUlJfTu3QeRgLLGKKpTpF///v3UzFJeQEVFBUajABbaLcC+/GYDgdF9MDfUKfXbskNdVGRAQBDFefu5eNakUwqYvIcXX3yJ82aei8PpZOn7/2LI0CE01Ndx803XtZpQ/fDDev7+yuvceMMCpk2dTF5BCX169263P2ccsEazhTFvfEsJPtQmHTUoW3obXbCd5EHDSPj4aWp3b+Hnd95BSkoK69at48MPPiBp0izq+o/j4xumuwWY2BoyI6xvaMBitihJJj9bLRb0eoMCLCgoUH2NIsV27cpQs86Wlyzg7d69h6qqKiWpWox6kYQi+WQmKvZZdyTYt+nbMQYn4nTajxj68kGInSk2or22mJ+MaauOjn/DXZlFyr1OTUNWDxxOBxHhogY1vv1mNTNmHLWtqiqref3NJdx5x8+U/1DKf1d8zezzZp89boqWgZCX9vvlm1hhDaGxJJ99Ef1xeru851KMDRUMtlVg7DWQyPKD+H34NLXVVUollRSXEBoRSeXUBTwyeyTn9Il3C7ADBw4oNSjuBpFg4lpwOjRKy0rVNFtsPDGqZRYpds/WrVuVn0tmjgKjSCiBT2aQoi5l4VdmjWLwi21YVV1NWDcB27kni1othPqaKmX3iekns0lR4YFBwYSYLAzq1+uUSrD2Ktu7dx/hYUFHbC5RlQWFhVww5zwl8Y99jxs2bVPrk8eXMybB5OXc99UWfqg34hOXgkPTaMrezaFmjUafQILNtYSZq7CExOBvrqUxKJq+5lIiDm7CUVmCITqJ4oQhpMRF8fpFY1t9PR3ZYPszM0lMSKCqqlqpQIFF1KQAJMs/FqtVefoFNDHixWYT94Q4VGWiKupTQBMVOWvWTEpLS4mNjVXLSYmJiUpNioTsjgT7aPl6IhP7qWeSP2omqXaG6pTjtThnP5fNPrVuivYAy8nJUc7dhIQ49eslS5Zy/QncFLJFasSIUWcHYHaHgwnvriMsezt+uTvR6qvxSepH45SrqAhJQGdtoqbsEHf2D+LW0X0VBJbmZj7ZX8wff8ikDhPRWLh/UipXDE1pI5o7Amz79u3ExsWJSFDSp76hHoPeQG1dHQnx8VRXVynVKJ56eamZ+zOV519UqLgv5P9Fgq5bt54hQ4YoKSaSq6ioWC2diE8sJiamW4B9+Pka/IJClJT19Q+ivrYKp8NBWFS8+r+q0nwuOKetOdFdFXn8/eUVFWTt28uEia4Zq0x05NlPVHT6tmuXZ0SCLd2ezRsffoRu8wp8fXyIio4hPzeX6Lg4aq58kOJmjasiNX41eVCbZ2mxhU7kxZcbOgJsz549REVFK1tGJFGLu0EcpWlpg5Xrwmy2HJ4Z1rJt+zaCA4MwmkxqT5u4LgRAAUpgEmkldpg4acW4F8knkqw7EuzDL34gOCxSrT36+gfQVF+D3mDEPygML5ORmooSzp80+LSrSGlg67Zt7N2zm5Ejhh/x6suERjSATHaOLWcNYFOf/zfhm77AXlvFotsXkZqayob0Dbz8t5dIOn8+a5LPYcvcZMIC219A7WxkOwJMPPEiYcTGEkAaGhrVIreouvj4WDRNR0hIqJohCjDfr1mjHLOy60IWusWQt1qblTST/xP1KapUvm6RiLJzNyEhoVuAvf/lOuKTXJJbIpzlhWpOB3qjEb1OT015CRdM7hnAZKyl/Z07M1i/fr0KP/Px9WHihHFq10lLUfap6ahd1vL/Z0SCpT75Pqnp/1ILqQ899FulYmSx+5E/PEzwgGF8l3YhuTeMadev0hlcnUmwt955T0FRUVaKplnxMuoIDPRXbgvx1JtEBVXV0GSxERYWxcHsXDRnM3Gx4aQOcDlVm8wWKsorOZidz+DBQ3FqOpqazAqwkJBgNevsjgRb+vkaIiJj1UTCPygES1M9Drsd/6BQ5QurLivmgsmnfhbZ2diK9liyZAnXX3d1m0tlv39EZNst6WcEsCmL/0Xs7u9pLM5l4cKFJCYl8t233/LRvz8iee417A/tTfrCWW5tSWlvUDqSYNmFJXh7e6ndEza7Q73EFl+T0wkWq0VVKcBZbTa+2pnNtEHJmC1WzBYLTdZmxLVibrbS0GShpq6ekvJKikrLiYyKITHIm8W/va9bgL3/2RrievWRVUgMRhOOZjPmpka8fAPw8fWjobqM8yakdsZDlxa7O63ssCR77913WXDcEpLcu2HjZsaPn3h2GPnLdh7k1RXrMK35SBnPspNVbJqYxF4UnbOA+yb25eLBR8WvOw9/7DVd2XDY1brdvb47Euz9z38gsa/Yn6IgdUf+avnnoYJcLp85stOudNUP1lmF1TU1ZOzYzuTJR0HatHkrgYEB6HRGZeocX86IBBNRe91H6yjKzSU2fyeOhhpMcb0p6jWC2JAA3r18QqvF684e/Pjf/68D9p8vvyMqJU3toJAieyokctqg9q1B/t7NXHNp51E6pxowiVD67LPPuOzSeapfBw/mUFZWzsHsHK699tp2g3XOCGAuFaTx8e48Hv52N9U2SPV18oupw5g1IPGkVWMLaP/rgMlqQE7BIYorG2iyOjHoNDSbmYCgECKCfUiOj1KrDZ2VUw2YtCe2smxzkkmQTHK8vLyZN+/CE76z0w7YcglbmzC2TdhaZ4PTnd+nb9ik9s23xEWqsLWEOOVx76kiKlICfY8NW5OPquXfPdGPouISZXocG7aWly9ha64wtp4oMktfL2Frs05T2NqXX61Q0/qeLuPGjSbucKBt+obNagdETxeJgWyJqpbocgm+7ekiYyBjIaW4+JAyxnu6yOx6zvkz3W62S3GRbtfqudAzAodHwAOYB4XTOgIewE7r8Hoq9wDmYeC0joAHsNM6vJ7KPYB5GDitI+AB7LQOr6fyLgGWm5ePrdnW46MWGxejQryklJSUqiigni6u4N1Q1WxlVTVVlVU93QWVMyI21hVxLU7PM+EPlFDA5F5Hwwo7G4QuAfbFF8uJiAxXuSB6qhw4mKO818dmOJSQK8m10FOloLCYlJRerTz5OTl5JB7eftwT/SivqFTpK4/NcLhx01b69D75jQRd7bdsY5I8H7KP393SJcBOlOHQ3cZO5rrurkXKkk5hYSEbNmzg669Xq8giV5KTUVx88cUqTlKijzoq3dlNcTLP3N49p2Mtsqt9O+1rkV0FbNeuHWxf/w4+zgz8jYew2ryoc44gddQNjB3XeSygDMDJAJaenq5SBEjQxt133UVRcTELb7uNyZMnq3D97Oxslr7/PhvS01WGm5tuupmbb77ZlZmnndIVwGQT48K7buCV59/udvrQY7viAeyY0ZAtt6+9/CijYj8kyM9x5DeuDSsa1mYD2yuvZcHNv+/0I+oqYCKxfvPQQyy89VYWLFjAyJEjefbPz6rUTseX7JwcFV1eV1tLQkIib775ptqjf3zpCmA7Mnbw2FuL+ODp7zEa2ge204du5wIPYMcMynNP3cvU/l/g7+NUwabtFdmanF50Azfc+lCH491VwCTQ46577iE3+yDTp8/g97//fYeSRNTl3LkXqO0qsn9/2bJlbbIBugOYfFTvffQWUaGxvLr8CT588rsTSsSzATCJfM9f/z2Va1fTXJCLo7YKQ0g4ocPH4JM2ksTR49uYDmeFily/dg32729iUBhoemj2BadehzUQnMd90BV1JpImrSA+4cQJ2LoCmMT+vfvOO6z54Qe1V//55593S01JAMS9996jrr3iiiu59957WzHgDmAS9PvTP86hqqgJX0MQT9z/V3Ky85g7d65bfegMulMlwUTCZ/z3M5qXvEg/P1fWSdlr6zgsClyhKVDa7KTpmkUMm310f9hZAdjLd93LvHVf4yfBpdOaaRpmx1Cog0AdjQnONpBtq7iFK6974ITj6y5gMnAfvP8+B7OzlTSaM2eOyhfrTpF7xUbbvStDhdyvWrmqVRrJzgD75KuP2bJjHdvzf8BudZByoInBpRbCdQZMAYGEnDeLcQ88iH9A+xsL9+7dw8CBg6isqsDcZFbq+vhyqgDbveJLiv/xDMOC/DjQaHElxAMELNE2zZqGxeHE22gkz9zMoIX3MGLuJao7ZwVgL4yextWldS7FaNQwJNkh2omtUY9hogVHtEZ9FNgPp2zdlZ/Cpbet6DZgYtBv27qVz7/4gt4pvZk5ayaDBrWNxTxRQzLTvPyKy9WA//GPTzJ16pQjl54IsKqaMj5c/bI6JMGOmQCbk0vX1jLK6lT36ozg0CRtJmTqvRn57TeEtZNZOn1TOn9/83mafAq5dMJtzL+idaolqetUAfbp/NnYmpqI8zWRGuCD67yU1maMpDb4vrqJtVWNpAX5ct2n3515wOw2G9+v/Jysn/2By7XWCX//NS8VfZAXV+7Zhs6vmfqR8WwLj2RA7CZKKoxMuW5vtwET9fjPDz9E/p59/vnMmjWrU/fDsY2KFDt3+rkqN5jYbo8++mingB0qL+C5JY8QGKeHnEYWbq0juRF0PipzOJUa3KiHSzS4xQQbYxO4dOWqNipTZp4z548nYbgfzWXevPDb91SsZvqm9YSGhDJ4YNpJASbPpNJ1Hj6nQH7+6+yf0N/PxLAgXwKNrvxtx+T7UxFYojSbnBrLSmqptTbzwDebzjxgFrOZ9e/8lrxPC7hwx8Gj785oYNUtw/AL8GHC4g3onA42X9abzWYdN03OZb+5mqk3Z55UjtZjAXE47Cxc+DMiwsO5cN6F/OQnP3FHO7a65r777lOuCzHY0zds6BQw2eVaXlHOLT+9iQX7Mxlnl5eloTl0iGhodsKipHiGFxVxlxEkTavz4w/pP3yEqluisPavWkXBZx+zd/16stJ8ybJr+AaZSI7rS71XEYl+g3nivpe6DFhxXg77X3oGP6edBr8gYqbMZMA55/Le3bcSfSgPow6VjNhXpyPCx4SvwUC9zU6ZxYYdqLY58NHrsASGcOmSZWcesGZLE5vef5i9a+uZs3wjLQeUWPr2Ive6PhSV1zH+rd34N5hZfXUaEX3DSSvdxX91SUQOmc3siy5vFwh3bTC5+fnnX+Diiy8iKcn9pYxjG33hxRd5f+lSLBYzW7ducwswuWjle++Q8sRjmJpB5sRBej13aE78nfCqAeQ8j+kSvqmH/TPnMfPZP7Pjm6+pv/sukiyHl96cYNfge5PGhmGBmIcG0VTv4DfXPsfwIaPdBkwZ8d+sxP/bL/AzGY98uCoJstNI+EXz2fvIvcR7GWl2OrFqUGpuxuJw4G8yEqayQjqJkhSfRgOGX/yJ1OGusLozaoNZzY189+ZvyCsNZcRry0jRu8Tv9zOHEjM5gqLyeoYsycDXYmP/fRNVNhznijwc5yaRNGk+A4e3n0ayK4DdcecdXHP1NUyYMOGkopneeustXnnlFZXO6Ouvv3YbsA9+9ysm/nsZOOFuDbINRmY67NzplCOFIR3IMcLVOtgUHk2fxx9Gf9vP0KPjbWAqMMSV1wmMYLPBM8F6pj34e0YMG03v5N6Ulpa7dVbRumX/JnnnuiPZfI43A7bXW/jo0BpSdH70b/BmsJ8voQKSTodDc2LToMxqZz9NbPdv4IGnVhGu8oudacAsTWz94GFyym34fLCDkVV1FI8ahHlGGH7eJkqrm0h5ZTPmMF+0W8eQU1KD067RJymMPufdSVRs25mTPJS7gIkds2jRIhYvXqxSYErOiq6Wl156iffee4/LLruM+++/323A3vndA0z6+D8YxafsgK0SX2uDkUaX+bwdeE2DF02w3uYkXm8gyaGxUQ+/O2ynXS0uHBtoza7JgUUHTw/wpTExgQXzfsbwoaM7Bayhvp49j/6SxCD/Nh+YGO52h5PSJguFQ9fg66tRUOxNfa0Df8mR1ggOiYZ36rHq7aQN0jGofzPxqesJDHSdcXBGJZgY+ZveczlNd+VW09xgJiY6kLjDJ6huP1DKAH8/fGNdU/WdB8tI6xNDVbOJC2599IS+IncBk4QnO3buZOqUKUiOUskY3dVy9dVXk5eXx7N/eZYJ44/m7OrMTVGcn8/GC2cxyuHEaXXlPt7thDeBiwCRhZEa/Nwb1mkaE8WFY4E3nLA8PJRbHTC9QhLU6Y5MEHR2KPHWkbo+neDQULdU5K5NGzB+8h7B3m3PHRAVKQZ7g81BzsDvmPITq5KYpRUmCooM6O1G9NVe+CY20LefA6PBgcXqRWivjUdcNmcUMJEg6W8/cGRG4krN5JL7BWV1BPl5ExLgrTIN7suvEm1CQv8R/OTC61WmvxMVdwHbsWMHQ4cO5ZVXXyW5Vy81i+woLdTx7UlusAkTJ6j8YqtXr241A+0MMKlrxdL3CH76UWItmlKV8nz/BsSSE4vwJsBi0pFjdTBcjDExH/SQroOfA/4yQTDBLifUAxNMoNlhz1VXcf5jj7kF2KfPPc3IuhKVPbHNs2uaSgyYX99ETp8fmDHdAjYTOk2Pfl8A+jWh6OsNOCPt2C8sBYOTCr2N3sO2Hzny74wCJgP25dt/JlSTDM6u4prxaiq7jZ+PieoGC1uzqpl8wdVMnjHbrYw77gAmcIuD9cMP3uerr/6rkqBI+PuIESM455xz3AJt06ZN3H33XUybNo3HH3+i1T3uAKaef8kbmJ55igFiyIj9ZQCngOPKz8JGNAYZdARa4VsdbNPgXlGnFmjyhnskf39Kb+qzs3lbCNXBzrRULlz2qVuAvfbTa5nTK/rI8pzV4cDbYGhl6B+sqedgr01cMBgMH8dAs971oiId6Kr1aCbN1d8mOHhFASPO2XHkPZ1xwOSwg80fPIaf99H8+MdKir1lGtfe/XiXDsF0BzDJs3DnXXexKyPjSJKRK664glWrVjFu3Di1HtlREUDnzZunMiSOHz9B/TzpmFUAdwGTNgpzc/h04fX8pKCMEPFD2Q77xZzwrUljmlkOLIJnna7Z5TzN5UE/YIefm3QMN5m4XjzoJtAbYef087jg+RfcAuyTv79IUu5ugr298DUaaXY48TIclWaiVfLqGtkds4lLTAFoRj2an4bma0evGXDqHZLFHEOmD1qAnW0p5Zw7d9cRQM84YDLAKz98mQBzTpv3abU5Sbvol0REtT0Dp6OX7w5gkv9hxozpR+w4SY153XXXsWbNGpUbf/mKFWo3hRyIdeyxfeLvEg/+ypUref3115k+fToPPPBAm9PGugKYPIsA+92n/yHr6ceZVGcm0K5JinxW+2mca5VcrfCWHUqd8Es9FGtQogMZmXh5wVKJDpzNYH73LQZOmOgWYJKb9l/PPklQ4UHSIkKU9DpWm4gNVmu1kRG5mUvS9OjXhbokrXyWIWLh612+Ep2G46ISthdGMnPeN0fqOCsA27N1LbUZnxzWj0fR0eLGMXHWZV21u92aRcopag8+KPafHDSF2lB4+eWXKwnW0FCvcrGqY+x0EBQYyMMPP6LSZcrOiSFpaXzzzTeEhIby0EMPtXuuYlcBa3lIAW35B+9R+OxTjDfb2KhzMtOsU/6wBj38ATigqckjv9aBLE4JfIed6eyKC+X81evVh+PuUpFIqbq6Okrz89jx9XJ8DuymfyL+lgMAAA44SURBVGgQZruDLXUWRlx7M5kH3+bc8d+ir/HG8HYCerMezd+JFm7HMa4aLbkJzWBj18HxnDv7nbMLsN1b1lK3qzVg8tIHXvRrQsO6vs3ZHQn24IMPqqP65OWIsS7pkVrOgxQp5UofrlOnfUjWaTnB4/w5F6jNh5JrQXLhDx02jJEjXB7248vJAtZSj9iEH//tBWyvvcwU0UFODafN9THU2DSCfXQYhCr5o3cZ+3kOHYnLPqVXf9eJKe4CdnzfxWmcs28fQeHhxCW4sh1t2fwDvs6fEhHqQFfuiz4rAOeABpwRVnSyxiUeE7uBTXvv4OJL7zy7AFv5z5cJaGqtIqvqLZy36C8ntT/KHcCmTJmiUpergbHZGD9unEpLJKffiviX0y4kUbArlbheHaMiQPVOSUF8R3LEyl/+8pdW+eJb2Y6n4FB4AX/1iIEM1CSVOWjizpDlDlmXEaklhzN4g0xCN/j7Mua1dxgw5OgxfycLWHsfjEi5v7/0G4b2/4x+vS1Htc1hZ++hchObd1/ADTc/1WoidsZVpAziin/8glD/Y3eP6sg9VMtVv/rbSe2LcgewsWPHqEMVXIcrGLjzzrtZvPiv2GzNLvVoNBxOgqdTKTbFcfj4E0+otyoHYElu/I5cGt2VYPKSZb9YxsRRxEtWT5GoAlUz6CV+xgAVNtiWkEi/e+5mwuw5bT7GUwmY9Ecgy8raR/r6ZRTkLMeoK0PTBZGYMpcx4y6jX7/UNmNyVgCWt3EZZVmbxdI9nDFSR3ZxFdc++Ipb7oLjvzh3AJPcsOIHE8Dnz5+vdlSsXbtW2VOunQSakk4BgYH4+/kzcuQoBg0aqDYDuuMrOxWAiT22dPRgzrG6ZmpOEbhekGWD4pGjGHLHnQwbN/6EH+GpBqzLxvCZ9uQf2+GW/PeiC+SUsYa6GoLCotx6mScDmOS1lwihIUPS1OkdX69erb7Q4UOHMueCuepw+Pr6Onbu2Knge+qpp9TZ4u6WUwGYtLXthx/44faf4WuxYhqSRq/58xkzZ267cQDH980DmLtvq4vXuSPB5NS0hsZGRo8apSKJRB1JfvvikmJ1NqQY2bKNJyExUR237I7UOtU2WBcfu83lPwrAJPBWjiyWmVdPFTl76PjAW8njLoco9FSRPsh518em0JQsh8efjnE6+yNnbkdEhLUKvN2wcUuP9sFqsWJttp6+wFt5sWra38NFYGqBWgZaPPc9XSScTU7+kNLY2KSO+uvpImPQ8mHJGMhY9HQRf6KkUXC3dCmy291KPdd5RqBlBDyAeVg4rSPgAey0Dq+ncg9gHgZO6wh4ADutw+up3AOYh4HTOgL/c4BJErSWhe3TOjLHVe5zjP9PXARyum5PF9kFIkno/pfK/xxg69M3cehQqTp2rqdKfX1Du47Wnu5DbEw048eP6anHPiXt/M8Bpg7DSownvocPw5LtD8d68mUnhkR291Q5fqmop9rtbjsewNwYwe4udsvqR21tLTkl+ewrPMjmjG2k791Cnz59WfLAYre2MXkAc+NFnYpLznYJ1rJlOTM/m837t5O+YxMmLz0j0gZhsjoZ1m8gg1MHUFlVxRdrvyc4IJpr517R6dB4AOt0iE7NBe4CJnvDPlixmqc+/5p6SzNz0vpx47mTGDYwtVXghzu96kiCiXTKz89jy8HdbNu7g6racgal9iPSL4iJQ0cRFRnGx1//C2+9P6s2f4W3yRtN5+Tx25/C5OXF02+/zs8vX0RYaMfrex7A3HlTp+AadwAzW8yMu/9RMlImQVR/8A4ASx3UlWHK20nfpiLumzGR6y6Y5dbOkI4A++Mzv+Glgm+h3MortzzI9MmTeO0/fyf/UB5BvqE02mqZNvQ8vtq8jLCACGJC4yiuLOTy6fPpm9xPLdw//PI/ePaXrWMxjx8qD2CnAB53qugMMFFRl//2Cf4Tfy7EHD7Y/NhQHWlEomEbqwje/z1fXTaGCaPaD/Zo6U9HgPW9YAT1wwIx5DfxysKHmDF+gtqP9vm3n2BzWOkVl8KYwePV3nZvHy8059F8XVK/xHnsy8lm+65cbrzsmhMOgQcwd+g4Bdd0Blh2bi793vgGZ3A0GL0hfggYDodWm2uguQmMXuDvinDSVeTz+WArcya1n91HrukIsL+8+TdWf7uEbXYbV40/jz/ddpeqV5KNSCRTWXkFSz59ncjwaKqaysgq2sdvFjxCwjHJXgSyFz94l0unXEbvXintjpIHsFMAjztVdAbYr19+g6cd/cBuhaSRh9P3HQ6XkdCdFmmmska6wnkMh7IovrIPUSc4PaQjwPbs3sn8l26jNMREXJ6Bda8vVbn3W4o0+fzSZ4gKjMMnwIvysir69e3NtNGtjyV22B3c9dyT/O2Xz7Ybm+kBzB06TsE1nQE28b4/sH7C7bhi4CUnUvtp1Ft1RaKL9q9gzy8uVTGTx5eOAMvM3M85z9+ILtiEIdfMf371jJpIHCUMNu9cDw4vMrN3EBwYxrTJ57mO4zmua/klxby/fDW/u/X+Ntu6PYCdAnjcqaIjwMRgDvrVCzRPueWw5HKl5HaVDkBTmYA0Fpav4u8Lr2jzcjsCTGy+MddPo6+Ple+bbdwzaz53X7HgSKsHcvezetvLBEcYqCvTCAjT4WP0x5e+jE27kLBQ1wFbLWXZd1+TmjCMYQPTWv2/BzB36DgF13QE2NaMXYxaUQAp4w+rQg0aKiAg3CXROioCmc3Ce2FZXDPznFZXduZoXfr2Yn695QOavQwMa4jks8V/O5JZNyf/ACtfeAnfcid5fcwkjvUlINiAzu4D9kDG9r2B+Pi4o4l4NY0HFj/Hk3c/1mqG6wHsFMDjThUdAbbwmRd5NXAsRPc7nD3ENVskILJ1KuUTNaRp9N/1Kft/f0OXAPv4k4/5+frncBjAa18D3z/3JnExriQvMmv875efsyt/Mzr/IpX6MDIuELtNR0OlHoOPg9TYmcRGDlLXpg3qT3VtHX/74F88csdvjkhTD2Du0HEKrjkRYJIOIPieJ7FNX+SaPR6bm9vtdjV8N3xE05M/7RJgsrtjwI0TGexjYIvdwZ+uuJ35s85XdZjNFrIOFJKdnUP63reIjtdRU+1kxPh4MjbVEZVgYsuuZgr1/sTrwnj85kVER0WwYsM6wv3jmTjSNbv1AOb2S+zehScCbOlnX3BtlgGSx50kXEreEL35Pxx64pYuASYXP/6HRbxeuR2rj4FzjQN47dHHsVpsLF+xkdgAf7Zk7aWC7yjObxSxRnCvYPaVGqCqieDAEGaMn8ZF50wjKCDgcD4ljV+/9Ff+uOhhNSHwANY9bty++0SAjbrjQbaOuQGCRDW5MXNsr0VN46c13/PqzZJZ9WjpzAaTKxe/8GeeKvkUSZHvn2Vh3YvvUlVZy/aNGezYvpZ9lmKaQ3xxNtoICA4gPiGFPlEJDI5Npm+vRDKL80mMiKZ3bILyvkpClruf/ROatzfv/LZtAjq3B+wMX/j/ZjdF2NWLqJ77K/AL6RZgn8Yc5MKJo7sMmKjASS8swKfZibXSyh8X3MHVs+ZQUlZOZlG+croG+fgRGRpGMzbqzU00mJvw8/bhUHWl+n1ldTU+fj6s27WdfRl7SO07mNsuuYm0fqkeCdZTH8qJJNi1Dz3K0r6XQ3DsyalISWVZkUf1VSkqvUBXJZi4K6ZdN5PUGBvLbDYme/XhnSeeOSJL9xXkUFhRhqW5GT9vbxotFnIKCsgozKa6vpaqQxVEBXoxOi6O0UnxDElNgogZxMXHe2ywnoJL2jkRYLm5efR9ey2OIbPBUg8+QceBprmScLmy0bWVcpqTn5av4tXbrmzzOO6oSLnp8/+8zu1f/QNrlA8+B8ysW/wO4WHBSjrVNTbyj2X/Yk9ZLhWHymlqaCAuLICR0TGMTIhVQPn6GA+nmZLkRBqvf5nH/fc+6AHsbABMJEj8DXdTMvs+aKyG8OS2gFkbXfAda6eppSON6H2ryLl3brtJ6NwFbPXXX3HNJ4+iBZowFJpJCothetoYqitryNy/j4RQf8YkJTI8JZ5eCeEEBngr1iUZi6R3EvJl+490qaGpmRf++Q0Lf/YIfZN7e1RkT0HWkR/s5XeX8vPqeDTfYJeqlEXtlnT98oP8bK6DhnKQa8Q/BqRkfc2W22YQGiL2W9viLmClZaUM/+089I12AgrtDB+awuheCYztm8SA3jH4+bqWoY4FSs4FkmK2NJNxoJjd5RWszczBpgvk6tmXMXvsVEKCQzyAnQ2AySbDmNsfo3LsJa7FbpsZ7M0u1SjrkiZf8PZ3/S2efZ2esLL9FC6aesL0mfJc7gIm186741r2H9jHH6+aw6zJg1WeMp1e0mY60bSWA4mgudnOjqxC0gsK2JBdQLh/IhdNn8uo1GHERES1WfD2uCl6iLDOFrtfeOsdfvPpagySjl6DuOAA4iLCMdqbsdTVMHrwQFKTk/D19iEqJIgByb3UUk1HpSuAffrVF/zhL4+wcvHdmIyulOWuMxihuLyO73ZnsbaokD0HSrl89qXMGjmFwX0GqMR5HRUPYGcJYKejG10BrKyigguvm8fHT92Gv48XW/fm8k1ePqv3HCA2NInr51zF+EEjiQgL71IiPA9gp+PNtlNnZxLsdHSjK4CJSnzoyUfJP7CfeoeV4eeM59KJ5zOoz4B2twK5218PYO6OVDevk8BbsbWio1wGek+U3LwCEhPjW8VFFhQUkdyr/SMIT0efSsvKVSr28eM8gbenY3yP1JmfX0htXc9n9hOgow5DXVZWjrzwni7BQUEkJSX0dLPdau9/bqmoW0/rubnHR8ADWI8P+Y+rQQ9gP6733eNP6wGsx4f8x9WgB7Af1/vu8af1ANbjQ/7javD/AMz9olLFihAa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data:image/png;base64,iVBORw0KGgoAAAANSUhEUgAAAJgAAABsCAYAAACWwXsuAAAgAElEQVR4Xu2dB3hVRfbAf6+l995JqAFC77AISBERsSsq9hUX1+4WXbdYdy3ruljWXbuoqLvrin0pYkEg9BJqAumF9J73Xl65/+/MI0BISF4IBPbvm+/jI5B7Z+bO/d1zzpyZc0anaZqGp3hG4DSNgM4D2GkaWU+1agQ8gP3IQDiQVYZep6NXSjg6ne7I05eX1VNRXo/VaicpOZywMH8cDidVlY3qGm9vI9XVTcTFB2M0GrDbHezOKCY5JYLgYF/QgcGgbzOaHsB+ZICtXrmXvXtKaG52EBLii3+AN14mg/p3cu8Idu0sUvBYLDasFjtR0YGYzTa8vIxYzDaESbknNNSPwoJqBeOBzFJi40K48poxHsB+ZDy5/bj5eZX4+3sTHhGg7hFofHxMxCWEotfrcDo19XdXi0eCdXXEPNd3aQS6BNiWLdtpMptb6e4utXYSF2tOJ4MGpRIeHqbu3rcvk/LyCnT6tvr+JKp36xbpQ3JyEomJCer6/IJC8nLze7wPkVGRpA7op/pQWVnFnj37erYPmoafny+jRg53a9y6bOR/8eVyBqYOwN/fz+0Gunvh9h0ZDEkbTFxcjKpqffomfH28iY11/bsnSmbWQSIiwhmY2l81t3dfJhUVlfTv16cnmldtFJccwmq1Mn6cy84pLi4hY9cehg8b0mN9aGhsZN++LC6YM8vtNrskwVasWM3EieMICPBv1YC40lZnFvDMN9vJrLeTEujN7ZMGccngXui7KWnS0zeRlJR4BLANGzaTkBhPfFys2w/Z3Qv37t2PWLfHAoamMXDgALerrqmp5677X+RgdhF9+iSx+JnbCA0Ndvv+oqISCouKGDd29BHARJK2ANdZRXa7nerqanWZvC+n00loaCje3t6d3Xrk9w0NDaxbv5FZM891+55uAyadvWPZWjL2ZhGRvxNnVSmm8Bjq+o9FH5vM51eOxdANyP6/ALZv30F+//i7OPHCZHDwu1/PZ9Cgvm6/qO4AVltbS1bW/jaqLTc3j5LSCiaMH++W2XNGAFudmc+jy74jcM2/aWqoJzomhrKyMsIjwmmatoBLRqdy82iX3XAy5f8LYBXlFZTXNBAaGobVYsbfx0BERITbQ3KygO3btw80BwMO227HN9jc3ExtXRNRUVGd9uWMAHbpq5+h251O9fZ1XH/jDUycOBF5qBeff4GE0ZPY0Gsiu342060vpL0n7ApgFouF4pISCguLxO+H3mCgd0oy/v7+BAYGquoLCgrYs2cvwcHBODUnvZKSiIyMxMvL64R97K6KFCm/c/c+AiMTlJNT/JHm2gr69e7l9ricLGAff7yMOefPUM93onIwu4C+fTu3J88IYIOe/icDdy3HaK7nD488zMCBAxVgTzz+OJrRm3Uz7iBz/hBMJlOnX0hXAcvJzcXLZMLhcFBbW0dISAg+Pt54e/tgNjcp341MBkpLyxA1UV5ezsSJE1i+fAX9+vUlK+sAQUFBhIeHYzablTe6sbGRwIBArFYL1bW1zJoxg+4AJnBt2LYHh2+0skcFLqNBj8OpYWquYtjA3m5BdrKACRQrV6zg4ovnqnEyGAxHhln6tnLVNzQ0NhEfH4fdZmf48OEEBLh8YceXMwLY3Fe/IHj/Rkq3reXue+6mf//+bNmyhbfeeJPooWNZM+oq0uckExMadMoB27x5C7Fxsfj5+tLY2ISXtxdGo1GsWKqraxRwwcFBVFRW4uvjy3fffcfgwYMpLi5WAx0XF4emOWlutiGD19TUxKhRIxUIW7ZspbGpiVkzuwfYnsxsqhwhrqUU+aPXYZQ/Bp1yXPo66+iT7HJ/dFS6CpjAI89UcugQr732BpER4cTERB2R5DJZWLs2ncFpg464PqT9latWM3Pmee1Cf0YAW74vn6e+XEvI2o8wNzQQHx9PUXERJpMXumt+TY7my6VxXvxhyuA2nZaZjMxuRLoduy527EB3pCJ37dqlgCkpOYTNblOSRySVqD+RRKIaRRIJTDLgBw4cJCYmWtk+69enKxgFQj8/PzXDGjCgP/n5BUqi1dfXq/tTUpK7JcFW/bAVp3cozmazzN+UipS+6A169AYTRkcTU8YP7YwvugKYSKr//ve/TBg/htDQEDU+IuFTD7tZZMwffexJevdO4cYbrm3VtlyrN3oTEx19dkgwGaxbPlpLUUkZodmbcR7KxxgRS9O4CzlkCsTQWEttTRVXDUnizgkDCfDxps5s4b1tB/jbzmKc/iEENFRy34R+XD2yfxu3RkeAbdiwkeTkXspAzc3NFcGFt483ToeTyspKNYCHDpUqJ21YWBhffPkV4WFh+Pr6KEm7Y8dObDabglyM3WnTpnLo0CFkdiWQyT1xcbHdAuyz1RsJje2NDh0amuwuUC4PWRg26TWKczO5cMaEUwrY7t27GTTw6MTqww8/on//vowYMexIO28vWcoN11/Tbrsrv/6WWTPb+rrOiASTHoqts3hNBm/mNeGf1B+tsZaanekURvfH6heKb305ScUZOHoNxuZwovf2oV/pXow7v0erLsM7rhfWoVPxDY/k/Ssnqa+8pXQE2Pr0DcTHxSnbIjIyQjkfRZIJYDqdHpPJJaFEgtXW1rBr127Gjx+vqvbyMikVIga/+INkYiB2mdMpM64Bqs7KqiqSEhO7BdgXqzfiHRytJKmsCIikliU9by8j3l5eVJYVMe8UA5aZmUm/vsnqOeXjef+Df3PdgvmtYHrt9bf56S03tAvYd9+vZerUaWeHBDu2Fy+t2cGSMiO1BzLIHDgDdEcNSp3NzODK/Xj3H0FY9hb0H/5ZSauEhHillsTYbjp3AYumDGPOwCS3AJMvNTk5mfr6BqXiZKZUWlam4AgMCMDkZVLqyM/XT9WfkZHhklIlh5RNJCUzMwuLxaqkWt++ApiTZquVlN4pyt0i0rE7Rv5X327CLzyJZutRFSkfpNh+Af7+1JTlMWfauFMqweQ50wa7nMAyNh99/Ak3Xt9aFf7luRcVdPJhHl9278kkLS3t7AOsvsnM2FdWUOQXTUNsWy93RFEGvQcMIv6fT9CYvZfbb1/E0GHDydi5g8V/XUz8uKnU9B/HJzcdFc8dSbCMjF1KjanZkdGg1ihramoUJOLcDQgIVEa+2FJ2h50DWVlMnTpVzSrFHpKvW2wOkWR1dfWMGDGc6OgoVYcUsQ2l/u4A9umqDYTEpuB02EFzYm+2qrq9fXzw8fGhMHsPl5w3+ZQClpeXT6C/D6FhIaref7zyhrK1ZB1ZVkJkfGTWXFBQpACbfd4MZZ8eknHR6blw7txWs82Wzp0xFdnSAXnRA59cSkHCcKxhbWdGvhU5jIgOI3rJQwR4Gfnt736n/C/yxT3+6GN4h0eTPvA8su650C0Jtj8zi5joKGV7mS1mtT4oRr6vry/mpiZlvMtLjI6OVjbPtu3bGTN6NCUlJfTu3QeRgLLGKKpTpF///v3UzFJeQEVFBUajABbaLcC+/GYDgdF9MDfUKfXbskNdVGRAQBDFefu5eNakUwqYvIcXX3yJ82aei8PpZOn7/2LI0CE01Ndx803XtZpQ/fDDev7+yuvceMMCpk2dTF5BCX169263P2ccsEazhTFvfEsJPtQmHTUoW3obXbCd5EHDSPj4aWp3b+Hnd95BSkoK69at48MPPiBp0izq+o/j4xumuwWY2BoyI6xvaMBitihJJj9bLRb0eoMCLCgoUH2NIsV27cpQs86Wlyzg7d69h6qqKiWpWox6kYQi+WQmKvZZdyTYt+nbMQYn4nTajxj68kGInSk2or22mJ+MaauOjn/DXZlFyr1OTUNWDxxOBxHhogY1vv1mNTNmHLWtqiqref3NJdx5x8+U/1DKf1d8zezzZp89boqWgZCX9vvlm1hhDaGxJJ99Ef1xeru851KMDRUMtlVg7DWQyPKD+H34NLXVVUollRSXEBoRSeXUBTwyeyTn9Il3C7ADBw4oNSjuBpFg4lpwOjRKy0rVNFtsPDGqZRYpds/WrVuVn0tmjgKjSCiBT2aQoi5l4VdmjWLwi21YVV1NWDcB27kni1othPqaKmX3iekns0lR4YFBwYSYLAzq1+uUSrD2Ktu7dx/hYUFHbC5RlQWFhVww5zwl8Y99jxs2bVPrk8eXMybB5OXc99UWfqg34hOXgkPTaMrezaFmjUafQILNtYSZq7CExOBvrqUxKJq+5lIiDm7CUVmCITqJ4oQhpMRF8fpFY1t9PR3ZYPszM0lMSKCqqlqpQIFF1KQAJMs/FqtVefoFNDHixWYT94Q4VGWiKupTQBMVOWvWTEpLS4mNjVXLSYmJiUpNioTsjgT7aPl6IhP7qWeSP2omqXaG6pTjtThnP5fNPrVuivYAy8nJUc7dhIQ49eslS5Zy/QncFLJFasSIUWcHYHaHgwnvriMsezt+uTvR6qvxSepH45SrqAhJQGdtoqbsEHf2D+LW0X0VBJbmZj7ZX8wff8ikDhPRWLh/UipXDE1pI5o7Amz79u3ExsWJSFDSp76hHoPeQG1dHQnx8VRXVynVKJ56eamZ+zOV519UqLgv5P9Fgq5bt54hQ4YoKSaSq6ioWC2diE8sJiamW4B9+Pka/IJClJT19Q+ivrYKp8NBWFS8+r+q0nwuOKetOdFdFXn8/eUVFWTt28uEia4Zq0x05NlPVHT6tmuXZ0SCLd2ezRsffoRu8wp8fXyIio4hPzeX6Lg4aq58kOJmjasiNX41eVCbZ2mxhU7kxZcbOgJsz549REVFK1tGJFGLu0EcpWlpg5Xrwmy2HJ4Z1rJt+zaCA4MwmkxqT5u4LgRAAUpgEmkldpg4acW4F8knkqw7EuzDL34gOCxSrT36+gfQVF+D3mDEPygML5ORmooSzp80+LSrSGlg67Zt7N2zm5Ejhh/x6suERjSATHaOLWcNYFOf/zfhm77AXlvFotsXkZqayob0Dbz8t5dIOn8+a5LPYcvcZMIC219A7WxkOwJMPPEiYcTGEkAaGhrVIreouvj4WDRNR0hIqJohCjDfr1mjHLOy60IWusWQt1qblTST/xP1KapUvm6RiLJzNyEhoVuAvf/lOuKTXJJbIpzlhWpOB3qjEb1OT015CRdM7hnAZKyl/Z07M1i/fr0KP/Px9WHihHFq10lLUfap6ahd1vL/Z0SCpT75Pqnp/1ILqQ899FulYmSx+5E/PEzwgGF8l3YhuTeMadev0hlcnUmwt955T0FRUVaKplnxMuoIDPRXbgvx1JtEBVXV0GSxERYWxcHsXDRnM3Gx4aQOcDlVm8wWKsorOZidz+DBQ3FqOpqazAqwkJBgNevsjgRb+vkaIiJj1UTCPygES1M9Drsd/6BQ5QurLivmgsmnfhbZ2diK9liyZAnXX3d1m0tlv39EZNst6WcEsCmL/0Xs7u9pLM5l4cKFJCYl8t233/LRvz8iee417A/tTfrCWW5tSWlvUDqSYNmFJXh7e6ndEza7Q73EFl+T0wkWq0VVKcBZbTa+2pnNtEHJmC1WzBYLTdZmxLVibrbS0GShpq6ekvJKikrLiYyKITHIm8W/va9bgL3/2RrievWRVUgMRhOOZjPmpka8fAPw8fWjobqM8yakdsZDlxa7O63ssCR77913WXDcEpLcu2HjZsaPn3h2GPnLdh7k1RXrMK35SBnPspNVbJqYxF4UnbOA+yb25eLBR8WvOw9/7DVd2XDY1brdvb47Euz9z38gsa/Yn6IgdUf+avnnoYJcLp85stOudNUP1lmF1TU1ZOzYzuTJR0HatHkrgYEB6HRGZeocX86IBBNRe91H6yjKzSU2fyeOhhpMcb0p6jWC2JAA3r18QqvF684e/Pjf/68D9p8vvyMqJU3toJAieyokctqg9q1B/t7NXHNp51E6pxowiVD67LPPuOzSeapfBw/mUFZWzsHsHK699tp2g3XOCGAuFaTx8e48Hv52N9U2SPV18oupw5g1IPGkVWMLaP/rgMlqQE7BIYorG2iyOjHoNDSbmYCgECKCfUiOj1KrDZ2VUw2YtCe2smxzkkmQTHK8vLyZN+/CE76z0w7YcglbmzC2TdhaZ4PTnd+nb9ik9s23xEWqsLWEOOVx76kiKlICfY8NW5OPquXfPdGPouISZXocG7aWly9ha64wtp4oMktfL2Frs05T2NqXX61Q0/qeLuPGjSbucKBt+obNagdETxeJgWyJqpbocgm+7ekiYyBjIaW4+JAyxnu6yOx6zvkz3W62S3GRbtfqudAzAodHwAOYB4XTOgIewE7r8Hoq9wDmYeC0joAHsNM6vJ7KPYB5GDitI+AB7LQOr6fyLgGWm5ePrdnW46MWGxejQryklJSUqiigni6u4N1Q1WxlVTVVlVU93QWVMyI21hVxLU7PM+EPlFDA5F5Hwwo7G4QuAfbFF8uJiAxXuSB6qhw4mKO818dmOJSQK8m10FOloLCYlJRerTz5OTl5JB7eftwT/SivqFTpK4/NcLhx01b69D75jQRd7bdsY5I8H7KP393SJcBOlOHQ3cZO5rrurkXKkk5hYSEbNmzg669Xq8giV5KTUVx88cUqTlKijzoq3dlNcTLP3N49p2Mtsqt9O+1rkV0FbNeuHWxf/w4+zgz8jYew2ryoc44gddQNjB3XeSygDMDJAJaenq5SBEjQxt133UVRcTELb7uNyZMnq3D97Oxslr7/PhvS01WGm5tuupmbb77ZlZmnndIVwGQT48K7buCV59/udvrQY7viAeyY0ZAtt6+9/CijYj8kyM9x5DeuDSsa1mYD2yuvZcHNv+/0I+oqYCKxfvPQQyy89VYWLFjAyJEjefbPz6rUTseX7JwcFV1eV1tLQkIib775ptqjf3zpCmA7Mnbw2FuL+ODp7zEa2ge204du5wIPYMcMynNP3cvU/l/g7+NUwabtFdmanF50Azfc+lCH491VwCTQ46577iE3+yDTp8/g97//fYeSRNTl3LkXqO0qsn9/2bJlbbIBugOYfFTvffQWUaGxvLr8CT588rsTSsSzATCJfM9f/z2Va1fTXJCLo7YKQ0g4ocPH4JM2ksTR49uYDmeFily/dg32729iUBhoemj2BadehzUQnMd90BV1JpImrSA+4cQJ2LoCmMT+vfvOO6z54Qe1V//55593S01JAMS9996jrr3iiiu59957WzHgDmAS9PvTP86hqqgJX0MQT9z/V3Ky85g7d65bfegMulMlwUTCZ/z3M5qXvEg/P1fWSdlr6zgsClyhKVDa7KTpmkUMm310f9hZAdjLd93LvHVf4yfBpdOaaRpmx1Cog0AdjQnONpBtq7iFK6974ITj6y5gMnAfvP8+B7OzlTSaM2eOyhfrTpF7xUbbvStDhdyvWrmqVRrJzgD75KuP2bJjHdvzf8BudZByoInBpRbCdQZMAYGEnDeLcQ88iH9A+xsL9+7dw8CBg6isqsDcZFbq+vhyqgDbveJLiv/xDMOC/DjQaHElxAMELNE2zZqGxeHE22gkz9zMoIX3MGLuJao7ZwVgL4yextWldS7FaNQwJNkh2omtUY9hogVHtEZ9FNgPp2zdlZ/Cpbet6DZgYtBv27qVz7/4gt4pvZk5ayaDBrWNxTxRQzLTvPyKy9WA//GPTzJ16pQjl54IsKqaMj5c/bI6JMGOmQCbk0vX1jLK6lT36ozg0CRtJmTqvRn57TeEtZNZOn1TOn9/83mafAq5dMJtzL+idaolqetUAfbp/NnYmpqI8zWRGuCD67yU1maMpDb4vrqJtVWNpAX5ct2n3515wOw2G9+v/Jysn/2By7XWCX//NS8VfZAXV+7Zhs6vmfqR8WwLj2RA7CZKKoxMuW5vtwET9fjPDz9E/p59/vnMmjWrU/fDsY2KFDt3+rkqN5jYbo8++mingB0qL+C5JY8QGKeHnEYWbq0juRF0PipzOJUa3KiHSzS4xQQbYxO4dOWqNipTZp4z548nYbgfzWXevPDb91SsZvqm9YSGhDJ4YNpJASbPpNJ1Hj6nQH7+6+yf0N/PxLAgXwKNrvxtx+T7UxFYojSbnBrLSmqptTbzwDebzjxgFrOZ9e/8lrxPC7hwx8Gj785oYNUtw/AL8GHC4g3onA42X9abzWYdN03OZb+5mqk3Z55UjtZjAXE47Cxc+DMiwsO5cN6F/OQnP3FHO7a65r777lOuCzHY0zds6BQw2eVaXlHOLT+9iQX7Mxlnl5eloTl0iGhodsKipHiGFxVxlxEkTavz4w/pP3yEqluisPavWkXBZx+zd/16stJ8ybJr+AaZSI7rS71XEYl+g3nivpe6DFhxXg77X3oGP6edBr8gYqbMZMA55/Le3bcSfSgPow6VjNhXpyPCx4SvwUC9zU6ZxYYdqLY58NHrsASGcOmSZWcesGZLE5vef5i9a+uZs3wjLQeUWPr2Ive6PhSV1zH+rd34N5hZfXUaEX3DSSvdxX91SUQOmc3siy5vFwh3bTC5+fnnX+Diiy8iKcn9pYxjG33hxRd5f+lSLBYzW7ducwswuWjle++Q8sRjmJpB5sRBej13aE78nfCqAeQ8j+kSvqmH/TPnMfPZP7Pjm6+pv/sukiyHl96cYNfge5PGhmGBmIcG0VTv4DfXPsfwIaPdBkwZ8d+sxP/bL/AzGY98uCoJstNI+EXz2fvIvcR7GWl2OrFqUGpuxuJw4G8yEqayQjqJkhSfRgOGX/yJ1OGusLozaoNZzY189+ZvyCsNZcRry0jRu8Tv9zOHEjM5gqLyeoYsycDXYmP/fRNVNhznijwc5yaRNGk+A4e3n0ayK4DdcecdXHP1NUyYMOGkopneeustXnnlFZXO6Ouvv3YbsA9+9ysm/nsZOOFuDbINRmY67NzplCOFIR3IMcLVOtgUHk2fxx9Gf9vP0KPjbWAqMMSV1wmMYLPBM8F6pj34e0YMG03v5N6Ulpa7dVbRumX/JnnnuiPZfI43A7bXW/jo0BpSdH70b/BmsJ8voQKSTodDc2LToMxqZz9NbPdv4IGnVhGu8oudacAsTWz94GFyym34fLCDkVV1FI8ahHlGGH7eJkqrm0h5ZTPmMF+0W8eQU1KD067RJymMPufdSVRs25mTPJS7gIkds2jRIhYvXqxSYErOiq6Wl156iffee4/LLruM+++/323A3vndA0z6+D8YxafsgK0SX2uDkUaX+bwdeE2DF02w3uYkXm8gyaGxUQ+/O2ynXS0uHBtoza7JgUUHTw/wpTExgQXzfsbwoaM7Bayhvp49j/6SxCD/Nh+YGO52h5PSJguFQ9fg66tRUOxNfa0Df8mR1ggOiYZ36rHq7aQN0jGofzPxqesJDHSdcXBGJZgY+ZveczlNd+VW09xgJiY6kLjDJ6huP1DKAH8/fGNdU/WdB8tI6xNDVbOJC2599IS+IncBk4QnO3buZOqUKUiOUskY3dVy9dVXk5eXx7N/eZYJ44/m7OrMTVGcn8/GC2cxyuHEaXXlPt7thDeBiwCRhZEa/Nwb1mkaE8WFY4E3nLA8PJRbHTC9QhLU6Y5MEHR2KPHWkbo+neDQULdU5K5NGzB+8h7B3m3PHRAVKQZ7g81BzsDvmPITq5KYpRUmCooM6O1G9NVe+CY20LefA6PBgcXqRWivjUdcNmcUMJEg6W8/cGRG4krN5JL7BWV1BPl5ExLgrTIN7suvEm1CQv8R/OTC61WmvxMVdwHbsWMHQ4cO5ZVXXyW5Vy81i+woLdTx7UlusAkTJ6j8YqtXr241A+0MMKlrxdL3CH76UWItmlKV8nz/BsSSE4vwJsBi0pFjdTBcjDExH/SQroOfA/4yQTDBLifUAxNMoNlhz1VXcf5jj7kF2KfPPc3IuhKVPbHNs2uaSgyYX99ETp8fmDHdAjYTOk2Pfl8A+jWh6OsNOCPt2C8sBYOTCr2N3sO2Hzny74wCJgP25dt/JlSTDM6u4prxaiq7jZ+PieoGC1uzqpl8wdVMnjHbrYw77gAmcIuD9cMP3uerr/6rkqBI+PuIESM455xz3AJt06ZN3H33XUybNo3HH3+i1T3uAKaef8kbmJ55igFiyIj9ZQCngOPKz8JGNAYZdARa4VsdbNPgXlGnFmjyhnskf39Kb+qzs3lbCNXBzrRULlz2qVuAvfbTa5nTK/rI8pzV4cDbYGhl6B+sqedgr01cMBgMH8dAs971oiId6Kr1aCbN1d8mOHhFASPO2XHkPZ1xwOSwg80fPIaf99H8+MdKir1lGtfe/XiXDsF0BzDJs3DnXXexKyPjSJKRK664glWrVjFu3Di1HtlREUDnzZunMiSOHz9B/TzpmFUAdwGTNgpzc/h04fX8pKCMEPFD2Q77xZzwrUljmlkOLIJnna7Z5TzN5UE/YIefm3QMN5m4XjzoJtAbYef087jg+RfcAuyTv79IUu5ugr298DUaaXY48TIclWaiVfLqGtkds4lLTAFoRj2an4bma0evGXDqHZLFHEOmD1qAnW0p5Zw7d9cRQM84YDLAKz98mQBzTpv3abU5Sbvol0REtT0Dp6OX7w5gkv9hxozpR+w4SY153XXXsWbNGpUbf/mKFWo3hRyIdeyxfeLvEg/+ypUref3115k+fToPPPBAm9PGugKYPIsA+92n/yHr6ceZVGcm0K5JinxW+2mca5VcrfCWHUqd8Es9FGtQogMZmXh5wVKJDpzNYH73LQZOmOgWYJKb9l/PPklQ4UHSIkKU9DpWm4gNVmu1kRG5mUvS9OjXhbokrXyWIWLh612+Ep2G46ISthdGMnPeN0fqOCsA27N1LbUZnxzWj0fR0eLGMXHWZV21u92aRcopag8+KPafHDSF2lB4+eWXKwnW0FCvcrGqY+x0EBQYyMMPP6LSZcrOiSFpaXzzzTeEhIby0EMPtXuuYlcBa3lIAW35B+9R+OxTjDfb2KhzMtOsU/6wBj38ATigqckjv9aBLE4JfIed6eyKC+X81evVh+PuUpFIqbq6Okrz89jx9XJ8DuymfyL+lgMAAA44SURBVGgQZruDLXUWRlx7M5kH3+bc8d+ir/HG8HYCerMezd+JFm7HMa4aLbkJzWBj18HxnDv7nbMLsN1b1lK3qzVg8tIHXvRrQsO6vs3ZHQn24IMPqqP65OWIsS7pkVrOgxQp5UofrlOnfUjWaTnB4/w5F6jNh5JrQXLhDx02jJEjXB7248vJAtZSj9iEH//tBWyvvcwU0UFODafN9THU2DSCfXQYhCr5o3cZ+3kOHYnLPqVXf9eJKe4CdnzfxWmcs28fQeHhxCW4sh1t2fwDvs6fEhHqQFfuiz4rAOeABpwRVnSyxiUeE7uBTXvv4OJL7zy7AFv5z5cJaGqtIqvqLZy36C8ntT/KHcCmTJmiUpergbHZGD9unEpLJKffiviX0y4kUbArlbheHaMiQPVOSUF8R3LEyl/+8pdW+eJb2Y6n4FB4AX/1iIEM1CSVOWjizpDlDlmXEaklhzN4g0xCN/j7Mua1dxgw5OgxfycLWHsfjEi5v7/0G4b2/4x+vS1Htc1hZ++hchObd1/ADTc/1WoidsZVpAziin/8glD/Y3eP6sg9VMtVv/rbSe2LcgewsWPHqEMVXIcrGLjzzrtZvPiv2GzNLvVoNBxOgqdTKTbFcfj4E0+otyoHYElu/I5cGt2VYPKSZb9YxsRRxEtWT5GoAlUz6CV+xgAVNtiWkEi/e+5mwuw5bT7GUwmY9Ecgy8raR/r6ZRTkLMeoK0PTBZGYMpcx4y6jX7/UNmNyVgCWt3EZZVmbxdI9nDFSR3ZxFdc++Ipb7oLjvzh3AJPcsOIHE8Dnz5+vdlSsXbtW2VOunQSakk4BgYH4+/kzcuQoBg0aqDYDuuMrOxWAiT22dPRgzrG6ZmpOEbhekGWD4pGjGHLHnQwbN/6EH+GpBqzLxvCZ9uQf2+GW/PeiC+SUsYa6GoLCotx6mScDmOS1lwihIUPS1OkdX69erb7Q4UOHMueCuepw+Pr6Onbu2Knge+qpp9TZ4u6WUwGYtLXthx/44faf4WuxYhqSRq/58xkzZ267cQDH980DmLtvq4vXuSPB5NS0hsZGRo8apSKJRB1JfvvikmJ1NqQY2bKNJyExUR237I7UOtU2WBcfu83lPwrAJPBWjiyWmVdPFTl76PjAW8njLoco9FSRPsh518em0JQsh8efjnE6+yNnbkdEhLUKvN2wcUuP9sFqsWJttp6+wFt5sWra38NFYGqBWgZaPPc9XSScTU7+kNLY2KSO+uvpImPQ8mHJGMhY9HQRf6KkUXC3dCmy291KPdd5RqBlBDyAeVg4rSPgAey0Dq+ncg9gHgZO6wh4ADutw+up3AOYh4HTOgL/c4BJErSWhe3TOjLHVe5zjP9PXARyum5PF9kFIkno/pfK/xxg69M3cehQqTp2rqdKfX1Du47Wnu5DbEw048eP6anHPiXt/M8Bpg7DSownvocPw5LtD8d68mUnhkR291Q5fqmop9rtbjsewNwYwe4udsvqR21tLTkl+ewrPMjmjG2k791Cnz59WfLAYre2MXkAc+NFnYpLznYJ1rJlOTM/m837t5O+YxMmLz0j0gZhsjoZ1m8gg1MHUFlVxRdrvyc4IJpr517R6dB4AOt0iE7NBe4CJnvDPlixmqc+/5p6SzNz0vpx47mTGDYwtVXghzu96kiCiXTKz89jy8HdbNu7g6racgal9iPSL4iJQ0cRFRnGx1//C2+9P6s2f4W3yRtN5+Tx25/C5OXF02+/zs8vX0RYaMfrex7A3HlTp+AadwAzW8yMu/9RMlImQVR/8A4ASx3UlWHK20nfpiLumzGR6y6Y5dbOkI4A++Mzv+Glgm+h3MortzzI9MmTeO0/fyf/UB5BvqE02mqZNvQ8vtq8jLCACGJC4yiuLOTy6fPpm9xPLdw//PI/ePaXrWMxjx8qD2CnAB53qugMMFFRl//2Cf4Tfy7EHD7Y/NhQHWlEomEbqwje/z1fXTaGCaPaD/Zo6U9HgPW9YAT1wwIx5DfxysKHmDF+gtqP9vm3n2BzWOkVl8KYwePV3nZvHy8059F8XVK/xHnsy8lm+65cbrzsmhMOgQcwd+g4Bdd0Blh2bi793vgGZ3A0GL0hfggYDodWm2uguQmMXuDvinDSVeTz+WArcya1n91HrukIsL+8+TdWf7uEbXYbV40/jz/ddpeqV5KNSCRTWXkFSz59ncjwaKqaysgq2sdvFjxCwjHJXgSyFz94l0unXEbvXintjpIHsFMAjztVdAbYr19+g6cd/cBuhaSRh9P3HQ6XkdCdFmmmska6wnkMh7IovrIPUSc4PaQjwPbs3sn8l26jNMREXJ6Bda8vVbn3W4o0+fzSZ4gKjMMnwIvysir69e3NtNGtjyV22B3c9dyT/O2Xz7Ybm+kBzB06TsE1nQE28b4/sH7C7bhi4CUnUvtp1Ft1RaKL9q9gzy8uVTGTx5eOAMvM3M85z9+ILtiEIdfMf371jJpIHCUMNu9cDw4vMrN3EBwYxrTJ57mO4zmua/klxby/fDW/u/X+Ntu6PYCdAnjcqaIjwMRgDvrVCzRPueWw5HKl5HaVDkBTmYA0Fpav4u8Lr2jzcjsCTGy+MddPo6+Ple+bbdwzaz53X7HgSKsHcvezetvLBEcYqCvTCAjT4WP0x5e+jE27kLBQ1wFbLWXZd1+TmjCMYQPTWv2/BzB36DgF13QE2NaMXYxaUQAp4w+rQg0aKiAg3CXROioCmc3Ce2FZXDPznFZXduZoXfr2Yn695QOavQwMa4jks8V/O5JZNyf/ACtfeAnfcid5fcwkjvUlINiAzu4D9kDG9r2B+Pi4o4l4NY0HFj/Hk3c/1mqG6wHsFMDjThUdAbbwmRd5NXAsRPc7nD3ENVskILJ1KuUTNaRp9N/1Kft/f0OXAPv4k4/5+frncBjAa18D3z/3JnExriQvMmv875efsyt/Mzr/IpX6MDIuELtNR0OlHoOPg9TYmcRGDlLXpg3qT3VtHX/74F88csdvjkhTD2Du0HEKrjkRYJIOIPieJ7FNX+SaPR6bm9vtdjV8N3xE05M/7RJgsrtjwI0TGexjYIvdwZ+uuJ35s85XdZjNFrIOFJKdnUP63reIjtdRU+1kxPh4MjbVEZVgYsuuZgr1/sTrwnj85kVER0WwYsM6wv3jmTjSNbv1AOb2S+zehScCbOlnX3BtlgGSx50kXEreEL35Pxx64pYuASYXP/6HRbxeuR2rj4FzjQN47dHHsVpsLF+xkdgAf7Zk7aWC7yjObxSxRnCvYPaVGqCqieDAEGaMn8ZF50wjKCDgcD4ljV+/9Ff+uOhhNSHwANY9bty++0SAjbrjQbaOuQGCRDW5MXNsr0VN46c13/PqzZJZ9WjpzAaTKxe/8GeeKvkUSZHvn2Vh3YvvUlVZy/aNGezYvpZ9lmKaQ3xxNtoICA4gPiGFPlEJDI5Npm+vRDKL80mMiKZ3bILyvkpClruf/ROatzfv/LZtAjq3B+wMX/j/ZjdF2NWLqJ77K/AL6RZgn8Yc5MKJo7sMmKjASS8swKfZibXSyh8X3MHVs+ZQUlZOZlG+croG+fgRGRpGMzbqzU00mJvw8/bhUHWl+n1ldTU+fj6s27WdfRl7SO07mNsuuYm0fqkeCdZTH8qJJNi1Dz3K0r6XQ3DsyalISWVZkUf1VSkqvUBXJZi4K6ZdN5PUGBvLbDYme/XhnSeeOSJL9xXkUFhRhqW5GT9vbxotFnIKCsgozKa6vpaqQxVEBXoxOi6O0UnxDElNgogZxMXHe2ywnoJL2jkRYLm5efR9ey2OIbPBUg8+QceBprmScLmy0bWVcpqTn5av4tXbrmzzOO6oSLnp8/+8zu1f/QNrlA8+B8ysW/wO4WHBSjrVNTbyj2X/Yk9ZLhWHymlqaCAuLICR0TGMTIhVQPn6GA+nmZLkRBqvf5nH/fc+6AHsbABMJEj8DXdTMvs+aKyG8OS2gFkbXfAda6eppSON6H2ryLl3brtJ6NwFbPXXX3HNJ4+iBZowFJpJCothetoYqitryNy/j4RQf8YkJTI8JZ5eCeEEBngr1iUZi6R3EvJl+490qaGpmRf++Q0Lf/YIfZN7e1RkT0HWkR/s5XeX8vPqeDTfYJeqlEXtlnT98oP8bK6DhnKQa8Q/BqRkfc2W22YQGiL2W9viLmClZaUM/+089I12AgrtDB+awuheCYztm8SA3jH4+bqWoY4FSs4FkmK2NJNxoJjd5RWszczBpgvk6tmXMXvsVEKCQzyAnQ2AySbDmNsfo3LsJa7FbpsZ7M0u1SjrkiZf8PZ3/S2efZ2esLL9FC6aesL0mfJc7gIm186741r2H9jHH6+aw6zJg1WeMp1e0mY60bSWA4mgudnOjqxC0gsK2JBdQLh/IhdNn8uo1GHERES1WfD2uCl6iLDOFrtfeOsdfvPpagySjl6DuOAA4iLCMdqbsdTVMHrwQFKTk/D19iEqJIgByb3UUk1HpSuAffrVF/zhL4+wcvHdmIyulOWuMxihuLyO73ZnsbaokD0HSrl89qXMGjmFwX0GqMR5HRUPYGcJYKejG10BrKyigguvm8fHT92Gv48XW/fm8k1ePqv3HCA2NInr51zF+EEjiQgL71IiPA9gp+PNtlNnZxLsdHSjK4CJSnzoyUfJP7CfeoeV4eeM59KJ5zOoz4B2twK5218PYO6OVDevk8BbsbWio1wGek+U3LwCEhPjW8VFFhQUkdyr/SMIT0efSsvKVSr28eM8gbenY3yP1JmfX0htXc9n9hOgow5DXVZWjrzwni7BQUEkJSX0dLPdau9/bqmoW0/rubnHR8ADWI8P+Y+rQQ9gP6733eNP6wGsx4f8x9WgB7Af1/vu8af1ANbjQ/7javD/AMz9olLFihAaAAAAAElFTkSuQmC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19200" y="915537"/>
            <a:ext cx="7010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Have fun making your Zone of Regulation box and we look forward to seeing some pictures of them. </a:t>
            </a:r>
          </a:p>
          <a:p>
            <a:endParaRPr lang="en-GB" sz="3200" dirty="0"/>
          </a:p>
          <a:p>
            <a:r>
              <a:rPr lang="en-GB" sz="3200" i="1" dirty="0" smtClean="0">
                <a:solidFill>
                  <a:schemeClr val="accent2">
                    <a:lumMod val="75000"/>
                  </a:schemeClr>
                </a:solidFill>
              </a:rPr>
              <a:t>Take care of yourself and each other.  See you all soon! </a:t>
            </a:r>
            <a:endParaRPr lang="en-GB" sz="32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195" name="Picture 3" descr="C:\Users\ICT Department\AppData\Local\Microsoft\Windows\INetCache\IE\6F73A1H1\267965598_101dc7a38d_b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444731"/>
            <a:ext cx="320040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093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1045</TotalTime>
  <Words>403</Words>
  <Application>Microsoft Office PowerPoint</Application>
  <PresentationFormat>On-screen Show (4:3)</PresentationFormat>
  <Paragraphs>64</Paragraphs>
  <Slides>18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Austin</vt:lpstr>
      <vt:lpstr>The ZONES of Regulation® </vt:lpstr>
      <vt:lpstr>PowerPoint Presentation</vt:lpstr>
      <vt:lpstr>Other Tools and ZONES Visuals</vt:lpstr>
      <vt:lpstr>Other Tools and ZONES Visuals</vt:lpstr>
      <vt:lpstr>There is no such thing as a bad ZONE.</vt:lpstr>
      <vt:lpstr>PowerPoint Presentation</vt:lpstr>
      <vt:lpstr>PowerPoint Presentation</vt:lpstr>
      <vt:lpstr>ZONES Lesson Videos to show emotions and zones:</vt:lpstr>
      <vt:lpstr>Other Tools and ZONES Visuals</vt:lpstr>
      <vt:lpstr>Other Tools and ZONES Visuals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NHSD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ZONES of Regulation®</dc:title>
  <dc:creator>NHSD</dc:creator>
  <cp:lastModifiedBy>ICT Department</cp:lastModifiedBy>
  <cp:revision>73</cp:revision>
  <cp:lastPrinted>2021-01-21T08:48:21Z</cp:lastPrinted>
  <dcterms:created xsi:type="dcterms:W3CDTF">2016-01-25T14:06:38Z</dcterms:created>
  <dcterms:modified xsi:type="dcterms:W3CDTF">2021-01-28T19:30:51Z</dcterms:modified>
</cp:coreProperties>
</file>