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  <p:sldId id="27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26.2.21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Comparing Area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5100" t="22933" r="11800" b="19600"/>
          <a:stretch/>
        </p:blipFill>
        <p:spPr>
          <a:xfrm>
            <a:off x="1719072" y="832104"/>
            <a:ext cx="8476488" cy="516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6125" t="17200" r="50350" b="18667"/>
          <a:stretch/>
        </p:blipFill>
        <p:spPr>
          <a:xfrm>
            <a:off x="2834640" y="-1"/>
            <a:ext cx="6382512" cy="6867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975" t="15199" r="16750" b="18401"/>
          <a:stretch/>
        </p:blipFill>
        <p:spPr>
          <a:xfrm>
            <a:off x="3154680" y="0"/>
            <a:ext cx="5742432" cy="6857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975" t="13599" r="52300" b="18667"/>
          <a:stretch/>
        </p:blipFill>
        <p:spPr>
          <a:xfrm>
            <a:off x="3163824" y="0"/>
            <a:ext cx="5715000" cy="686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900" t="14000" r="16900" b="18267"/>
          <a:stretch/>
        </p:blipFill>
        <p:spPr>
          <a:xfrm>
            <a:off x="3191256" y="0"/>
            <a:ext cx="56684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4340" t="21128" r="10479" b="9880"/>
          <a:stretch/>
        </p:blipFill>
        <p:spPr>
          <a:xfrm>
            <a:off x="3176253" y="0"/>
            <a:ext cx="6217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211" t="16010" r="10131" b="51531"/>
          <a:stretch/>
        </p:blipFill>
        <p:spPr>
          <a:xfrm>
            <a:off x="2203705" y="1233074"/>
            <a:ext cx="8341390" cy="431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211" t="48944" r="10131" b="10918"/>
          <a:stretch/>
        </p:blipFill>
        <p:spPr>
          <a:xfrm>
            <a:off x="2322576" y="1455557"/>
            <a:ext cx="7525511" cy="481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4165" t="16319" r="11350" b="33053"/>
          <a:stretch/>
        </p:blipFill>
        <p:spPr>
          <a:xfrm>
            <a:off x="2911711" y="1047500"/>
            <a:ext cx="6778015" cy="551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165" t="68188" r="11350" b="8132"/>
          <a:stretch/>
        </p:blipFill>
        <p:spPr>
          <a:xfrm>
            <a:off x="1527048" y="1618842"/>
            <a:ext cx="9388738" cy="357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11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B734C66-6F11-4736-8630-84A4321DEF42}"/>
</file>

<file path=customXml/itemProps2.xml><?xml version="1.0" encoding="utf-8"?>
<ds:datastoreItem xmlns:ds="http://schemas.openxmlformats.org/officeDocument/2006/customXml" ds:itemID="{F7A0CEF2-8D64-4836-8095-1ACEBAD1C437}"/>
</file>

<file path=customXml/itemProps3.xml><?xml version="1.0" encoding="utf-8"?>
<ds:datastoreItem xmlns:ds="http://schemas.openxmlformats.org/officeDocument/2006/customXml" ds:itemID="{24D860A7-1A97-44F7-A53D-8BD398A7C119}"/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6</Words>
  <Application>Microsoft Office PowerPoint</Application>
  <PresentationFormat>Widescreen</PresentationFormat>
  <Paragraphs>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26.2.21 LO: Comparing Area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22</cp:revision>
  <dcterms:created xsi:type="dcterms:W3CDTF">2021-01-25T10:37:31Z</dcterms:created>
  <dcterms:modified xsi:type="dcterms:W3CDTF">2021-02-21T01:30:08Z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