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5</a:t>
            </a:r>
            <a:r>
              <a:rPr lang="en-GB" u="sng" dirty="0" smtClean="0"/>
              <a:t>.3.21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Understand Fractions as Numbers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875" t="22800" r="11575" b="18533"/>
          <a:stretch/>
        </p:blipFill>
        <p:spPr>
          <a:xfrm>
            <a:off x="1563624" y="749808"/>
            <a:ext cx="8513064" cy="524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125" t="13200" r="50425" b="20266"/>
          <a:stretch/>
        </p:blipFill>
        <p:spPr>
          <a:xfrm>
            <a:off x="3008376" y="0"/>
            <a:ext cx="6126480" cy="685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750" t="15067" r="16675" b="18533"/>
          <a:stretch/>
        </p:blipFill>
        <p:spPr>
          <a:xfrm>
            <a:off x="3090672" y="0"/>
            <a:ext cx="5797296" cy="685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50" t="12933" r="52525" b="18266"/>
          <a:stretch/>
        </p:blipFill>
        <p:spPr>
          <a:xfrm>
            <a:off x="3383280" y="0"/>
            <a:ext cx="5515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375" t="13333" r="16225" b="18267"/>
          <a:stretch/>
        </p:blipFill>
        <p:spPr>
          <a:xfrm>
            <a:off x="3090672" y="0"/>
            <a:ext cx="5775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6175" t="20933" r="9250" b="53867"/>
          <a:stretch/>
        </p:blipFill>
        <p:spPr>
          <a:xfrm>
            <a:off x="3503867" y="93687"/>
            <a:ext cx="5558279" cy="22787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6175" t="46266" r="9250" b="32533"/>
          <a:stretch/>
        </p:blipFill>
        <p:spPr>
          <a:xfrm>
            <a:off x="3364991" y="2553258"/>
            <a:ext cx="5832607" cy="20116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6175" t="67733" r="9250" b="10267"/>
          <a:stretch/>
        </p:blipFill>
        <p:spPr>
          <a:xfrm>
            <a:off x="3432716" y="4745735"/>
            <a:ext cx="5697155" cy="203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7225" t="16266" r="8950" b="59067"/>
          <a:stretch/>
        </p:blipFill>
        <p:spPr>
          <a:xfrm>
            <a:off x="3154679" y="299834"/>
            <a:ext cx="6446945" cy="2644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7225" t="42933" r="8950" b="35466"/>
          <a:stretch/>
        </p:blipFill>
        <p:spPr>
          <a:xfrm>
            <a:off x="2203704" y="3712464"/>
            <a:ext cx="8028432" cy="2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7150" t="64667" r="9025" b="9466"/>
          <a:stretch/>
        </p:blipFill>
        <p:spPr>
          <a:xfrm>
            <a:off x="3218688" y="413140"/>
            <a:ext cx="6958584" cy="29932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7300" t="16933" r="9550" b="58533"/>
          <a:stretch/>
        </p:blipFill>
        <p:spPr>
          <a:xfrm>
            <a:off x="3140964" y="3703320"/>
            <a:ext cx="6835140" cy="284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874" t="41660" r="8951" b="36740"/>
          <a:stretch/>
        </p:blipFill>
        <p:spPr>
          <a:xfrm>
            <a:off x="3364991" y="156118"/>
            <a:ext cx="7357397" cy="25413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874" t="64000" r="8951" b="10000"/>
          <a:stretch/>
        </p:blipFill>
        <p:spPr>
          <a:xfrm>
            <a:off x="2755152" y="3227832"/>
            <a:ext cx="7367485" cy="306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5</Words>
  <Application>Microsoft Office PowerPoint</Application>
  <PresentationFormat>Widescreen</PresentationFormat>
  <Paragraphs>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5.3.21 LO: Understand Fractions as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24</cp:revision>
  <dcterms:created xsi:type="dcterms:W3CDTF">2021-01-25T10:37:31Z</dcterms:created>
  <dcterms:modified xsi:type="dcterms:W3CDTF">2021-02-23T21:33:59Z</dcterms:modified>
</cp:coreProperties>
</file>