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0" r:id="rId4"/>
    <p:sldId id="27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412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8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1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323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175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58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27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00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52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30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309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1421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54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6965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14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175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76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5141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/>
              <a:t>Lesson</a:t>
            </a:r>
            <a:r>
              <a:rPr lang="en-GB" sz="4400" dirty="0" smtClean="0"/>
              <a:t> 5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29338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54001" y="824753"/>
            <a:ext cx="11531599" cy="47118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an adverbial phrase to show time has passed. </a:t>
            </a:r>
          </a:p>
          <a:p>
            <a:pPr marL="0" indent="0">
              <a:buNone/>
            </a:pPr>
            <a:endParaRPr lang="en-GB" sz="4100" u="sng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Two years later, after months of hard work, the house was as good as new.</a:t>
            </a:r>
            <a:endParaRPr lang="en-GB" sz="4100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100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000" u="sng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543298"/>
            <a:ext cx="4419600" cy="3314701"/>
          </a:xfrm>
        </p:spPr>
      </p:pic>
    </p:spTree>
    <p:extLst>
      <p:ext uri="{BB962C8B-B14F-4D97-AF65-F5344CB8AC3E}">
        <p14:creationId xmlns:p14="http://schemas.microsoft.com/office/powerpoint/2010/main" val="2611145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54001" y="329575"/>
            <a:ext cx="11531599" cy="520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noun phrase.</a:t>
            </a:r>
          </a:p>
          <a:p>
            <a:pPr marL="0" indent="0">
              <a:buNone/>
            </a:pPr>
            <a:endParaRPr lang="en-GB" sz="4100" u="sng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Under the sun-kissed skies, Dad hugged mum tight. </a:t>
            </a:r>
          </a:p>
          <a:p>
            <a:pPr marL="0" indent="0">
              <a:buNone/>
            </a:pPr>
            <a:endParaRPr lang="en-GB" sz="4000" u="sng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400" y="3352798"/>
            <a:ext cx="4673600" cy="350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44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5257800"/>
            <a:ext cx="2133600" cy="1600200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54001" y="685174"/>
            <a:ext cx="11531599" cy="5995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topping and tailing effect.</a:t>
            </a:r>
          </a:p>
          <a:p>
            <a:pPr marL="0" indent="0">
              <a:buNone/>
            </a:pPr>
            <a:endParaRPr lang="en-GB" sz="4100" u="sng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Giggling in the field, a family played – a boy with a red aeroplane, a laughing girl and a loyal dog. As the crow glided away, it saw a house with a blue roof, white timber and surrounded by flowers. Above the patchwork landscape, the crow knew they had done it.   </a:t>
            </a:r>
          </a:p>
          <a:p>
            <a:pPr marL="0" indent="0">
              <a:buNone/>
            </a:pPr>
            <a:endParaRPr lang="en-GB" sz="4000" u="sng" dirty="0" smtClean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40214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</TotalTime>
  <Words>111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Century Gothic</vt:lpstr>
      <vt:lpstr>Letter-join 8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4</cp:revision>
  <dcterms:created xsi:type="dcterms:W3CDTF">2021-01-15T13:40:12Z</dcterms:created>
  <dcterms:modified xsi:type="dcterms:W3CDTF">2021-01-15T13:44:33Z</dcterms:modified>
</cp:coreProperties>
</file>