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295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83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159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18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852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030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788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739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18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691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853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905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9369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226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96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958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53463-68B7-498D-8029-D241F1EAA2E1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AE3A4F6-1D4C-4581-9E70-C6FA92DA0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11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Addition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518694"/>
          </a:xfrm>
        </p:spPr>
        <p:txBody>
          <a:bodyPr/>
          <a:lstStyle/>
          <a:p>
            <a:r>
              <a:rPr lang="en-GB" dirty="0" smtClean="0"/>
              <a:t>Part </a:t>
            </a:r>
            <a:r>
              <a:rPr lang="en-GB" dirty="0" err="1" smtClean="0"/>
              <a:t>Part</a:t>
            </a:r>
            <a:r>
              <a:rPr lang="en-GB" dirty="0" smtClean="0"/>
              <a:t> Whole</a:t>
            </a:r>
          </a:p>
          <a:p>
            <a:pPr algn="l"/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AutoShape 4" descr="Find a part using a part-whole model - Year 2 - P3 - Maths - Catch Up  Lessons - Home Learning with BBC Bitesize - BBC Bitesiz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Maths Workshop Part whole models – 27.2.20 - Myton Park Primary Schoo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8" descr="Maths Workshop Part whole models – 27.2.20 - Myton Park Primary Schoo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6437" y="3981283"/>
            <a:ext cx="2533648" cy="19619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835690" y="3959879"/>
            <a:ext cx="2333333" cy="200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2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701964"/>
            <a:ext cx="7766936" cy="334887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44" y="590043"/>
            <a:ext cx="11038095" cy="5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73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714" y="595666"/>
            <a:ext cx="11028571" cy="5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9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09" y="0"/>
            <a:ext cx="9971428" cy="5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01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476" y="876619"/>
            <a:ext cx="6619048" cy="5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41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1369" y="1222235"/>
            <a:ext cx="7365649" cy="407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1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714" y="767095"/>
            <a:ext cx="7228571" cy="53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2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145" y="1504204"/>
            <a:ext cx="6746050" cy="373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77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985211"/>
          </a:xfrm>
        </p:spPr>
        <p:txBody>
          <a:bodyPr/>
          <a:lstStyle/>
          <a:p>
            <a:pPr algn="ctr"/>
            <a:r>
              <a:rPr lang="en-GB" dirty="0" smtClean="0"/>
              <a:t>Challenge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90476" cy="75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</TotalTime>
  <Words>5</Words>
  <Application>Microsoft Office PowerPoint</Application>
  <PresentationFormat>Widescreen</PresentationFormat>
  <Paragraphs>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Addition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</dc:title>
  <dc:creator>User</dc:creator>
  <cp:lastModifiedBy>User</cp:lastModifiedBy>
  <cp:revision>5</cp:revision>
  <dcterms:created xsi:type="dcterms:W3CDTF">2021-03-20T14:12:34Z</dcterms:created>
  <dcterms:modified xsi:type="dcterms:W3CDTF">2021-03-20T15:05:47Z</dcterms:modified>
</cp:coreProperties>
</file>