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7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80" r:id="rId15"/>
    <p:sldId id="281" r:id="rId16"/>
    <p:sldId id="267" r:id="rId17"/>
    <p:sldId id="26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53" d="100"/>
          <a:sy n="53" d="100"/>
        </p:scale>
        <p:origin x="78" y="7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1933303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12.2.21</a:t>
            </a:r>
            <a:br>
              <a:rPr lang="en-GB" u="sng" dirty="0" smtClean="0"/>
            </a:br>
            <a:r>
              <a:rPr lang="en-GB" u="sng" dirty="0" smtClean="0"/>
              <a:t>LO: Measuring Perimeter.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475" t="22534" r="14725" b="19332"/>
          <a:stretch/>
        </p:blipFill>
        <p:spPr>
          <a:xfrm>
            <a:off x="1993392" y="731519"/>
            <a:ext cx="8595360" cy="564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582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325" t="13200" r="50275" b="21200"/>
          <a:stretch/>
        </p:blipFill>
        <p:spPr>
          <a:xfrm>
            <a:off x="3319271" y="0"/>
            <a:ext cx="60216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0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525" t="14533" r="17200" b="18800"/>
          <a:stretch/>
        </p:blipFill>
        <p:spPr>
          <a:xfrm>
            <a:off x="3465576" y="0"/>
            <a:ext cx="5719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68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550" t="14267" r="51475" b="55456"/>
          <a:stretch/>
        </p:blipFill>
        <p:spPr>
          <a:xfrm>
            <a:off x="0" y="0"/>
            <a:ext cx="6502582" cy="35753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7550" t="45652" r="51475" b="18810"/>
          <a:stretch/>
        </p:blipFill>
        <p:spPr>
          <a:xfrm>
            <a:off x="5907024" y="2801819"/>
            <a:ext cx="6284976" cy="405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8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825" t="14000" r="17275" b="19067"/>
          <a:stretch/>
        </p:blipFill>
        <p:spPr>
          <a:xfrm>
            <a:off x="3236976" y="0"/>
            <a:ext cx="5614416" cy="684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54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89560" y="15675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426" t="17200" r="43749" b="14534"/>
          <a:stretch/>
        </p:blipFill>
        <p:spPr>
          <a:xfrm>
            <a:off x="3154680" y="-1"/>
            <a:ext cx="5486400" cy="683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977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15675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3050" t="19733" r="32425" b="24933"/>
          <a:stretch/>
        </p:blipFill>
        <p:spPr>
          <a:xfrm>
            <a:off x="1700783" y="1234440"/>
            <a:ext cx="9242689" cy="527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6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68" y="169936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3575" t="23467" r="32950" b="11734"/>
          <a:stretch/>
        </p:blipFill>
        <p:spPr>
          <a:xfrm>
            <a:off x="2157984" y="1225296"/>
            <a:ext cx="7946136" cy="5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95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6201" t="26667" r="32200" b="36667"/>
          <a:stretch/>
        </p:blipFill>
        <p:spPr>
          <a:xfrm>
            <a:off x="2688336" y="77031"/>
            <a:ext cx="8074152" cy="32273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4925" t="34533" r="32575" b="23733"/>
          <a:stretch/>
        </p:blipFill>
        <p:spPr>
          <a:xfrm>
            <a:off x="2798064" y="3460312"/>
            <a:ext cx="7598664" cy="339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961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4025" t="51068" r="32875" b="10799"/>
          <a:stretch/>
        </p:blipFill>
        <p:spPr>
          <a:xfrm>
            <a:off x="1285808" y="1690688"/>
            <a:ext cx="9620383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740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193" y="145669"/>
            <a:ext cx="10515600" cy="1325563"/>
          </a:xfrm>
        </p:spPr>
        <p:txBody>
          <a:bodyPr/>
          <a:lstStyle/>
          <a:p>
            <a:r>
              <a:rPr lang="en-GB" dirty="0" smtClean="0"/>
              <a:t>Discussion Questio</a:t>
            </a:r>
            <a:r>
              <a:rPr lang="en-GB" dirty="0"/>
              <a:t>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6815" y="1230770"/>
            <a:ext cx="8174355" cy="54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4666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182" y="365125"/>
            <a:ext cx="9271635" cy="617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3990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500" t="36534" r="26800" b="21734"/>
          <a:stretch/>
        </p:blipFill>
        <p:spPr>
          <a:xfrm>
            <a:off x="1691639" y="1243584"/>
            <a:ext cx="8621185" cy="424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505452" y="1465326"/>
            <a:ext cx="2700020" cy="4002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11</Words>
  <Application>Microsoft Office PowerPoint</Application>
  <PresentationFormat>Widescreen</PresentationFormat>
  <Paragraphs>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12.2.21 LO: Measuring Perimeter.  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Discussion Question</vt:lpstr>
      <vt:lpstr>PowerPoint Presentation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64</cp:revision>
  <dcterms:created xsi:type="dcterms:W3CDTF">2021-01-25T10:37:31Z</dcterms:created>
  <dcterms:modified xsi:type="dcterms:W3CDTF">2021-02-04T15:50:07Z</dcterms:modified>
</cp:coreProperties>
</file>