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</p:sldIdLst>
  <p:sldSz cx="9906000" cy="1320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37" d="100"/>
          <a:sy n="37" d="100"/>
        </p:scale>
        <p:origin x="2056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61588"/>
            <a:ext cx="8420100" cy="4598341"/>
          </a:xfrm>
        </p:spPr>
        <p:txBody>
          <a:bodyPr anchor="b"/>
          <a:lstStyle>
            <a:lvl1pPr algn="ctr">
              <a:defRPr sz="6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6937258"/>
            <a:ext cx="7429500" cy="3188875"/>
          </a:xfrm>
        </p:spPr>
        <p:txBody>
          <a:bodyPr/>
          <a:lstStyle>
            <a:lvl1pPr marL="0" indent="0" algn="ctr">
              <a:buNone/>
              <a:defRPr sz="2600"/>
            </a:lvl1pPr>
            <a:lvl2pPr marL="495285" indent="0" algn="ctr">
              <a:buNone/>
              <a:defRPr sz="2167"/>
            </a:lvl2pPr>
            <a:lvl3pPr marL="990570" indent="0" algn="ctr">
              <a:buNone/>
              <a:defRPr sz="1950"/>
            </a:lvl3pPr>
            <a:lvl4pPr marL="1485854" indent="0" algn="ctr">
              <a:buNone/>
              <a:defRPr sz="1733"/>
            </a:lvl4pPr>
            <a:lvl5pPr marL="1981139" indent="0" algn="ctr">
              <a:buNone/>
              <a:defRPr sz="1733"/>
            </a:lvl5pPr>
            <a:lvl6pPr marL="2476424" indent="0" algn="ctr">
              <a:buNone/>
              <a:defRPr sz="1733"/>
            </a:lvl6pPr>
            <a:lvl7pPr marL="2971709" indent="0" algn="ctr">
              <a:buNone/>
              <a:defRPr sz="1733"/>
            </a:lvl7pPr>
            <a:lvl8pPr marL="3466993" indent="0" algn="ctr">
              <a:buNone/>
              <a:defRPr sz="1733"/>
            </a:lvl8pPr>
            <a:lvl9pPr marL="3962278" indent="0" algn="ctr">
              <a:buNone/>
              <a:defRPr sz="1733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3683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285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3292832"/>
            <a:ext cx="8543925" cy="5494160"/>
          </a:xfrm>
        </p:spPr>
        <p:txBody>
          <a:bodyPr anchor="b"/>
          <a:lstStyle>
            <a:lvl1pPr>
              <a:defRPr sz="6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8838969"/>
            <a:ext cx="8543925" cy="2889249"/>
          </a:xfrm>
        </p:spPr>
        <p:txBody>
          <a:bodyPr/>
          <a:lstStyle>
            <a:lvl1pPr marL="0" indent="0">
              <a:buNone/>
              <a:defRPr sz="2600">
                <a:solidFill>
                  <a:schemeClr val="tx1"/>
                </a:solidFill>
              </a:defRPr>
            </a:lvl1pPr>
            <a:lvl2pPr marL="495285" indent="0">
              <a:buNone/>
              <a:defRPr sz="2167">
                <a:solidFill>
                  <a:schemeClr val="tx1">
                    <a:tint val="75000"/>
                  </a:schemeClr>
                </a:solidFill>
              </a:defRPr>
            </a:lvl2pPr>
            <a:lvl3pPr marL="990570" indent="0">
              <a:buNone/>
              <a:defRPr sz="1950">
                <a:solidFill>
                  <a:schemeClr val="tx1">
                    <a:tint val="75000"/>
                  </a:schemeClr>
                </a:solidFill>
              </a:defRPr>
            </a:lvl3pPr>
            <a:lvl4pPr marL="1485854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4pPr>
            <a:lvl5pPr marL="1981139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5pPr>
            <a:lvl6pPr marL="2476424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6pPr>
            <a:lvl7pPr marL="2971709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7pPr>
            <a:lvl8pPr marL="3466993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8pPr>
            <a:lvl9pPr marL="3962278" indent="0">
              <a:buNone/>
              <a:defRPr sz="17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670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3516018"/>
            <a:ext cx="4210050" cy="838035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3516018"/>
            <a:ext cx="4210050" cy="838035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905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703207"/>
            <a:ext cx="8543925" cy="255293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3237796"/>
            <a:ext cx="4190702" cy="158679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4824589"/>
            <a:ext cx="4190702" cy="70962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3237796"/>
            <a:ext cx="4211340" cy="1586793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5285" indent="0">
              <a:buNone/>
              <a:defRPr sz="2167" b="1"/>
            </a:lvl2pPr>
            <a:lvl3pPr marL="990570" indent="0">
              <a:buNone/>
              <a:defRPr sz="1950" b="1"/>
            </a:lvl3pPr>
            <a:lvl4pPr marL="1485854" indent="0">
              <a:buNone/>
              <a:defRPr sz="1733" b="1"/>
            </a:lvl4pPr>
            <a:lvl5pPr marL="1981139" indent="0">
              <a:buNone/>
              <a:defRPr sz="1733" b="1"/>
            </a:lvl5pPr>
            <a:lvl6pPr marL="2476424" indent="0">
              <a:buNone/>
              <a:defRPr sz="1733" b="1"/>
            </a:lvl6pPr>
            <a:lvl7pPr marL="2971709" indent="0">
              <a:buNone/>
              <a:defRPr sz="1733" b="1"/>
            </a:lvl7pPr>
            <a:lvl8pPr marL="3466993" indent="0">
              <a:buNone/>
              <a:defRPr sz="1733" b="1"/>
            </a:lvl8pPr>
            <a:lvl9pPr marL="3962278" indent="0">
              <a:buNone/>
              <a:defRPr sz="17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4824589"/>
            <a:ext cx="4211340" cy="709624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02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987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446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880533"/>
            <a:ext cx="3194943" cy="3081867"/>
          </a:xfrm>
        </p:spPr>
        <p:txBody>
          <a:bodyPr anchor="b"/>
          <a:lstStyle>
            <a:lvl1pPr>
              <a:defRPr sz="34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1901710"/>
            <a:ext cx="5014913" cy="9386241"/>
          </a:xfrm>
        </p:spPr>
        <p:txBody>
          <a:bodyPr/>
          <a:lstStyle>
            <a:lvl1pPr>
              <a:defRPr sz="3467"/>
            </a:lvl1pPr>
            <a:lvl2pPr>
              <a:defRPr sz="3033"/>
            </a:lvl2pPr>
            <a:lvl3pPr>
              <a:defRPr sz="2600"/>
            </a:lvl3pPr>
            <a:lvl4pPr>
              <a:defRPr sz="2167"/>
            </a:lvl4pPr>
            <a:lvl5pPr>
              <a:defRPr sz="2167"/>
            </a:lvl5pPr>
            <a:lvl6pPr>
              <a:defRPr sz="2167"/>
            </a:lvl6pPr>
            <a:lvl7pPr>
              <a:defRPr sz="2167"/>
            </a:lvl7pPr>
            <a:lvl8pPr>
              <a:defRPr sz="2167"/>
            </a:lvl8pPr>
            <a:lvl9pPr>
              <a:defRPr sz="2167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3962400"/>
            <a:ext cx="3194943" cy="7340836"/>
          </a:xfrm>
        </p:spPr>
        <p:txBody>
          <a:bodyPr/>
          <a:lstStyle>
            <a:lvl1pPr marL="0" indent="0">
              <a:buNone/>
              <a:defRPr sz="1733"/>
            </a:lvl1pPr>
            <a:lvl2pPr marL="495285" indent="0">
              <a:buNone/>
              <a:defRPr sz="1517"/>
            </a:lvl2pPr>
            <a:lvl3pPr marL="990570" indent="0">
              <a:buNone/>
              <a:defRPr sz="1300"/>
            </a:lvl3pPr>
            <a:lvl4pPr marL="1485854" indent="0">
              <a:buNone/>
              <a:defRPr sz="1083"/>
            </a:lvl4pPr>
            <a:lvl5pPr marL="1981139" indent="0">
              <a:buNone/>
              <a:defRPr sz="1083"/>
            </a:lvl5pPr>
            <a:lvl6pPr marL="2476424" indent="0">
              <a:buNone/>
              <a:defRPr sz="1083"/>
            </a:lvl6pPr>
            <a:lvl7pPr marL="2971709" indent="0">
              <a:buNone/>
              <a:defRPr sz="1083"/>
            </a:lvl7pPr>
            <a:lvl8pPr marL="3466993" indent="0">
              <a:buNone/>
              <a:defRPr sz="1083"/>
            </a:lvl8pPr>
            <a:lvl9pPr marL="3962278" indent="0">
              <a:buNone/>
              <a:defRPr sz="108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906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880533"/>
            <a:ext cx="3194943" cy="3081867"/>
          </a:xfrm>
        </p:spPr>
        <p:txBody>
          <a:bodyPr anchor="b"/>
          <a:lstStyle>
            <a:lvl1pPr>
              <a:defRPr sz="34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1901710"/>
            <a:ext cx="5014913" cy="9386241"/>
          </a:xfrm>
        </p:spPr>
        <p:txBody>
          <a:bodyPr anchor="t"/>
          <a:lstStyle>
            <a:lvl1pPr marL="0" indent="0">
              <a:buNone/>
              <a:defRPr sz="3467"/>
            </a:lvl1pPr>
            <a:lvl2pPr marL="495285" indent="0">
              <a:buNone/>
              <a:defRPr sz="3033"/>
            </a:lvl2pPr>
            <a:lvl3pPr marL="990570" indent="0">
              <a:buNone/>
              <a:defRPr sz="2600"/>
            </a:lvl3pPr>
            <a:lvl4pPr marL="1485854" indent="0">
              <a:buNone/>
              <a:defRPr sz="2167"/>
            </a:lvl4pPr>
            <a:lvl5pPr marL="1981139" indent="0">
              <a:buNone/>
              <a:defRPr sz="2167"/>
            </a:lvl5pPr>
            <a:lvl6pPr marL="2476424" indent="0">
              <a:buNone/>
              <a:defRPr sz="2167"/>
            </a:lvl6pPr>
            <a:lvl7pPr marL="2971709" indent="0">
              <a:buNone/>
              <a:defRPr sz="2167"/>
            </a:lvl7pPr>
            <a:lvl8pPr marL="3466993" indent="0">
              <a:buNone/>
              <a:defRPr sz="2167"/>
            </a:lvl8pPr>
            <a:lvl9pPr marL="3962278" indent="0">
              <a:buNone/>
              <a:defRPr sz="21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3962400"/>
            <a:ext cx="3194943" cy="7340836"/>
          </a:xfrm>
        </p:spPr>
        <p:txBody>
          <a:bodyPr/>
          <a:lstStyle>
            <a:lvl1pPr marL="0" indent="0">
              <a:buNone/>
              <a:defRPr sz="1733"/>
            </a:lvl1pPr>
            <a:lvl2pPr marL="495285" indent="0">
              <a:buNone/>
              <a:defRPr sz="1517"/>
            </a:lvl2pPr>
            <a:lvl3pPr marL="990570" indent="0">
              <a:buNone/>
              <a:defRPr sz="1300"/>
            </a:lvl3pPr>
            <a:lvl4pPr marL="1485854" indent="0">
              <a:buNone/>
              <a:defRPr sz="1083"/>
            </a:lvl4pPr>
            <a:lvl5pPr marL="1981139" indent="0">
              <a:buNone/>
              <a:defRPr sz="1083"/>
            </a:lvl5pPr>
            <a:lvl6pPr marL="2476424" indent="0">
              <a:buNone/>
              <a:defRPr sz="1083"/>
            </a:lvl6pPr>
            <a:lvl7pPr marL="2971709" indent="0">
              <a:buNone/>
              <a:defRPr sz="1083"/>
            </a:lvl7pPr>
            <a:lvl8pPr marL="3466993" indent="0">
              <a:buNone/>
              <a:defRPr sz="1083"/>
            </a:lvl8pPr>
            <a:lvl9pPr marL="3962278" indent="0">
              <a:buNone/>
              <a:defRPr sz="108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7565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625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703204"/>
            <a:ext cx="2135981" cy="1119316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703204"/>
            <a:ext cx="6284119" cy="1119316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0747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703207"/>
            <a:ext cx="8543925" cy="25529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3516018"/>
            <a:ext cx="8543925" cy="83803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12241862"/>
            <a:ext cx="2228850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FAAB0-ABD9-4700-9CDE-A5089F21619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12241862"/>
            <a:ext cx="3343275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12241862"/>
            <a:ext cx="2228850" cy="7032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CB29D-62ED-438C-B65B-CA24814BCF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911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90570" rtl="0" eaLnBrk="1" latinLnBrk="0" hangingPunct="1">
        <a:lnSpc>
          <a:spcPct val="90000"/>
        </a:lnSpc>
        <a:spcBef>
          <a:spcPct val="0"/>
        </a:spcBef>
        <a:buNone/>
        <a:defRPr sz="47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7642" indent="-247642" algn="l" defTabSz="990570" rtl="0" eaLnBrk="1" latinLnBrk="0" hangingPunct="1">
        <a:lnSpc>
          <a:spcPct val="90000"/>
        </a:lnSpc>
        <a:spcBef>
          <a:spcPts val="1083"/>
        </a:spcBef>
        <a:buFont typeface="Arial" panose="020B0604020202020204" pitchFamily="34" charset="0"/>
        <a:buChar char="•"/>
        <a:defRPr sz="3033" kern="1200">
          <a:solidFill>
            <a:schemeClr val="tx1"/>
          </a:solidFill>
          <a:latin typeface="+mn-lt"/>
          <a:ea typeface="+mn-ea"/>
          <a:cs typeface="+mn-cs"/>
        </a:defRPr>
      </a:lvl1pPr>
      <a:lvl2pPr marL="742927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238212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2167" kern="1200">
          <a:solidFill>
            <a:schemeClr val="tx1"/>
          </a:solidFill>
          <a:latin typeface="+mn-lt"/>
          <a:ea typeface="+mn-ea"/>
          <a:cs typeface="+mn-cs"/>
        </a:defRPr>
      </a:lvl3pPr>
      <a:lvl4pPr marL="1733497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2228781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724066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3219351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714636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4209920" indent="-247642" algn="l" defTabSz="990570" rtl="0" eaLnBrk="1" latinLnBrk="0" hangingPunct="1">
        <a:lnSpc>
          <a:spcPct val="90000"/>
        </a:lnSpc>
        <a:spcBef>
          <a:spcPts val="542"/>
        </a:spcBef>
        <a:buFont typeface="Arial" panose="020B0604020202020204" pitchFamily="34" charset="0"/>
        <a:buChar char="•"/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1pPr>
      <a:lvl2pPr marL="495285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2pPr>
      <a:lvl3pPr marL="990570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3pPr>
      <a:lvl4pPr marL="148585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4pPr>
      <a:lvl5pPr marL="198113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5pPr>
      <a:lvl6pPr marL="2476424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09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7pPr>
      <a:lvl8pPr marL="3466993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8pPr>
      <a:lvl9pPr marL="3962278" algn="l" defTabSz="990570" rtl="0" eaLnBrk="1" latinLnBrk="0" hangingPunct="1">
        <a:defRPr sz="19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4340" t="15392" r="10479" b="9880"/>
          <a:stretch/>
        </p:blipFill>
        <p:spPr>
          <a:xfrm>
            <a:off x="29211" y="534837"/>
            <a:ext cx="9876789" cy="11800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427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5211" t="16010" r="10131" b="10918"/>
          <a:stretch/>
        </p:blipFill>
        <p:spPr>
          <a:xfrm>
            <a:off x="0" y="828135"/>
            <a:ext cx="9906000" cy="11542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6056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4165" t="16319" r="11350" b="8132"/>
          <a:stretch/>
        </p:blipFill>
        <p:spPr>
          <a:xfrm>
            <a:off x="0" y="448573"/>
            <a:ext cx="9906000" cy="12033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2453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33BCCAEC557B4F9DE9A9AAEB04DEBA" ma:contentTypeVersion="12" ma:contentTypeDescription="Create a new document." ma:contentTypeScope="" ma:versionID="62824fb3ca47146111720e8731532f5b">
  <xsd:schema xmlns:xsd="http://www.w3.org/2001/XMLSchema" xmlns:xs="http://www.w3.org/2001/XMLSchema" xmlns:p="http://schemas.microsoft.com/office/2006/metadata/properties" xmlns:ns2="79d5994c-441a-418a-aaad-8fbc26fab7f7" xmlns:ns3="85df18c3-2de1-4819-ad3c-ef2ca922e628" targetNamespace="http://schemas.microsoft.com/office/2006/metadata/properties" ma:root="true" ma:fieldsID="828336c8343f761f3fbc3a3f438db97c" ns2:_="" ns3:_="">
    <xsd:import namespace="79d5994c-441a-418a-aaad-8fbc26fab7f7"/>
    <xsd:import namespace="85df18c3-2de1-4819-ad3c-ef2ca922e6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d5994c-441a-418a-aaad-8fbc26fab7f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df18c3-2de1-4819-ad3c-ef2ca922e62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9FD67CE-946A-4632-A87E-8BE2C76910F7}"/>
</file>

<file path=customXml/itemProps2.xml><?xml version="1.0" encoding="utf-8"?>
<ds:datastoreItem xmlns:ds="http://schemas.openxmlformats.org/officeDocument/2006/customXml" ds:itemID="{0C0BF8DC-7F73-4A9D-B37C-BD75DB22DDDD}"/>
</file>

<file path=customXml/itemProps3.xml><?xml version="1.0" encoding="utf-8"?>
<ds:datastoreItem xmlns:ds="http://schemas.openxmlformats.org/officeDocument/2006/customXml" ds:itemID="{4C596150-1024-48ED-A11A-96072331C801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</TotalTime>
  <Words>0</Words>
  <Application>Microsoft Office PowerPoint</Application>
  <PresentationFormat>Custom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6</cp:revision>
  <dcterms:created xsi:type="dcterms:W3CDTF">2021-02-21T00:38:17Z</dcterms:created>
  <dcterms:modified xsi:type="dcterms:W3CDTF">2021-02-21T01:21:51Z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0x0101004433BCCAEC557B4F9DE9A9AAEB04DEBA</vt:lpwstr>
  </property>
</Properties>
</file>