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54" d="100"/>
          <a:sy n="54" d="100"/>
        </p:scale>
        <p:origin x="120" y="7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84121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80861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67156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23239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21758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75840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2278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39006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2521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305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83091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21421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76541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569655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6141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11758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7643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51413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3212" y="990600"/>
            <a:ext cx="8534400" cy="36152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800" dirty="0" smtClean="0"/>
              <a:t>Lesson 2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35146391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8905" y="203200"/>
            <a:ext cx="11304589" cy="3860800"/>
          </a:xfrm>
        </p:spPr>
        <p:txBody>
          <a:bodyPr>
            <a:normAutofit fontScale="92500" lnSpcReduction="20000"/>
          </a:bodyPr>
          <a:lstStyle/>
          <a:p>
            <a:r>
              <a:rPr lang="en-GB" sz="4400" u="sng" dirty="0" smtClean="0">
                <a:solidFill>
                  <a:schemeClr val="bg1"/>
                </a:solidFill>
                <a:latin typeface="Letter-join 8" panose="02000805000000020003" pitchFamily="50" charset="0"/>
              </a:rPr>
              <a:t>Create a personification sentence for the scene.</a:t>
            </a:r>
          </a:p>
          <a:p>
            <a:endParaRPr lang="en-GB" sz="4400" dirty="0">
              <a:solidFill>
                <a:schemeClr val="bg1"/>
              </a:solidFill>
              <a:latin typeface="Letter-join 8" panose="02000805000000020003" pitchFamily="50" charset="0"/>
            </a:endParaRPr>
          </a:p>
          <a:p>
            <a:r>
              <a:rPr lang="en-GB" sz="4400" dirty="0" smtClean="0">
                <a:solidFill>
                  <a:schemeClr val="bg1"/>
                </a:solidFill>
                <a:latin typeface="Letter-join 8" panose="02000805000000020003" pitchFamily="50" charset="0"/>
              </a:rPr>
              <a:t>The storm wrenched the trees from  their roots, punched holes in the rood and kicked the walls to smithereens. </a:t>
            </a:r>
            <a:endParaRPr lang="en-GB" sz="4400" dirty="0">
              <a:solidFill>
                <a:schemeClr val="bg1"/>
              </a:solidFill>
              <a:latin typeface="Letter-join 8" panose="02000805000000020003" pitchFamily="50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8800" y="3848100"/>
            <a:ext cx="4013200" cy="300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0096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1" y="0"/>
            <a:ext cx="12191999" cy="4546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4400" u="sng" dirty="0" smtClean="0">
                <a:solidFill>
                  <a:schemeClr val="bg1"/>
                </a:solidFill>
                <a:latin typeface="Letter-join 8" panose="02000805000000020003" pitchFamily="50" charset="0"/>
              </a:rPr>
              <a:t>Create a synonym sentence. (They have used different synonyms for ‘grey’ in this sentence.</a:t>
            </a:r>
            <a:endParaRPr lang="en-GB" sz="4400" u="sng" dirty="0">
              <a:solidFill>
                <a:schemeClr val="bg1"/>
              </a:solidFill>
              <a:latin typeface="Letter-join 8" panose="02000805000000020003" pitchFamily="50" charset="0"/>
            </a:endParaRPr>
          </a:p>
          <a:p>
            <a:pPr marL="0" indent="0">
              <a:buNone/>
            </a:pPr>
            <a:endParaRPr lang="en-GB" sz="4400" dirty="0" smtClean="0">
              <a:solidFill>
                <a:schemeClr val="bg1"/>
              </a:solidFill>
              <a:latin typeface="Letter-join 8" panose="02000805000000020003" pitchFamily="50" charset="0"/>
            </a:endParaRPr>
          </a:p>
          <a:p>
            <a:pPr marL="0" indent="0">
              <a:buNone/>
            </a:pPr>
            <a:r>
              <a:rPr lang="en-GB" sz="4400" dirty="0" smtClean="0">
                <a:solidFill>
                  <a:schemeClr val="bg1"/>
                </a:solidFill>
                <a:latin typeface="Letter-join 8" panose="02000805000000020003" pitchFamily="50" charset="0"/>
              </a:rPr>
              <a:t>In the darkening sky, graphite turned to slate, slate turned to pewter, pewter turned to charcoal.</a:t>
            </a:r>
            <a:endParaRPr lang="en-GB" sz="4400" dirty="0">
              <a:solidFill>
                <a:schemeClr val="bg1"/>
              </a:solidFill>
              <a:latin typeface="Letter-join 8" panose="02000805000000020003" pitchFamily="50" charset="0"/>
            </a:endParaRPr>
          </a:p>
        </p:txBody>
      </p:sp>
      <p:pic>
        <p:nvPicPr>
          <p:cNvPr id="5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5800" y="3943350"/>
            <a:ext cx="3886200" cy="2914649"/>
          </a:xfrm>
        </p:spPr>
      </p:pic>
    </p:spTree>
    <p:extLst>
      <p:ext uri="{BB962C8B-B14F-4D97-AF65-F5344CB8AC3E}">
        <p14:creationId xmlns:p14="http://schemas.microsoft.com/office/powerpoint/2010/main" val="4397285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/>
          <p:cNvSpPr txBox="1">
            <a:spLocks/>
          </p:cNvSpPr>
          <p:nvPr/>
        </p:nvSpPr>
        <p:spPr>
          <a:xfrm>
            <a:off x="1" y="0"/>
            <a:ext cx="12191999" cy="4546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4400" u="sng" dirty="0" smtClean="0">
                <a:solidFill>
                  <a:schemeClr val="bg1"/>
                </a:solidFill>
                <a:latin typeface="Letter-join 8" panose="02000805000000020003" pitchFamily="50" charset="0"/>
              </a:rPr>
              <a:t>Create a one word exclamation sentence</a:t>
            </a:r>
            <a:r>
              <a:rPr lang="en-GB" sz="4400" dirty="0" smtClean="0">
                <a:solidFill>
                  <a:schemeClr val="bg1"/>
                </a:solidFill>
                <a:latin typeface="Letter-join 8" panose="02000805000000020003" pitchFamily="50" charset="0"/>
              </a:rPr>
              <a:t>.</a:t>
            </a:r>
          </a:p>
          <a:p>
            <a:pPr marL="0" indent="0">
              <a:buNone/>
            </a:pPr>
            <a:endParaRPr lang="en-GB" sz="4400" u="sng" dirty="0">
              <a:solidFill>
                <a:schemeClr val="bg1"/>
              </a:solidFill>
              <a:latin typeface="Letter-join 8" panose="02000805000000020003" pitchFamily="50" charset="0"/>
            </a:endParaRPr>
          </a:p>
          <a:p>
            <a:pPr marL="0" indent="0">
              <a:buNone/>
            </a:pPr>
            <a:r>
              <a:rPr lang="en-GB" sz="4400" dirty="0" smtClean="0">
                <a:solidFill>
                  <a:schemeClr val="bg1"/>
                </a:solidFill>
                <a:latin typeface="Letter-join 8" panose="02000805000000020003" pitchFamily="50" charset="0"/>
              </a:rPr>
              <a:t>“Enough!” the house cried out to the unforgiving storm.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9400" y="3638550"/>
            <a:ext cx="4292600" cy="321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2386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/>
          <p:cNvSpPr txBox="1">
            <a:spLocks/>
          </p:cNvSpPr>
          <p:nvPr/>
        </p:nvSpPr>
        <p:spPr>
          <a:xfrm>
            <a:off x="1" y="0"/>
            <a:ext cx="12191999" cy="4546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4400" u="sng" dirty="0" smtClean="0">
                <a:solidFill>
                  <a:schemeClr val="bg1"/>
                </a:solidFill>
                <a:latin typeface="Letter-join 8" panose="02000805000000020003" pitchFamily="50" charset="0"/>
              </a:rPr>
              <a:t>Create a one word exclamation sentence</a:t>
            </a:r>
            <a:r>
              <a:rPr lang="en-GB" sz="4400" dirty="0" smtClean="0">
                <a:solidFill>
                  <a:schemeClr val="bg1"/>
                </a:solidFill>
                <a:latin typeface="Letter-join 8" panose="02000805000000020003" pitchFamily="50" charset="0"/>
              </a:rPr>
              <a:t>.</a:t>
            </a:r>
          </a:p>
          <a:p>
            <a:pPr marL="0" indent="0">
              <a:buNone/>
            </a:pPr>
            <a:endParaRPr lang="en-GB" sz="4400" u="sng" dirty="0">
              <a:solidFill>
                <a:schemeClr val="bg1"/>
              </a:solidFill>
              <a:latin typeface="Letter-join 8" panose="02000805000000020003" pitchFamily="50" charset="0"/>
            </a:endParaRPr>
          </a:p>
          <a:p>
            <a:pPr marL="0" indent="0">
              <a:buNone/>
            </a:pPr>
            <a:r>
              <a:rPr lang="en-GB" sz="4400" dirty="0" smtClean="0">
                <a:solidFill>
                  <a:schemeClr val="bg1"/>
                </a:solidFill>
                <a:latin typeface="Letter-join 8" panose="02000805000000020003" pitchFamily="50" charset="0"/>
              </a:rPr>
              <a:t>“Enough!” the house cried out to the unforgiving storm.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9400" y="3638550"/>
            <a:ext cx="4292600" cy="321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806629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</TotalTime>
  <Words>108</Words>
  <Application>Microsoft Office PowerPoint</Application>
  <PresentationFormat>Widescreen</PresentationFormat>
  <Paragraphs>13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Century Gothic</vt:lpstr>
      <vt:lpstr>Letter-join 8</vt:lpstr>
      <vt:lpstr>Wingdings 3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Dolman WOP</dc:creator>
  <cp:lastModifiedBy>C Dolman WOP</cp:lastModifiedBy>
  <cp:revision>1</cp:revision>
  <dcterms:created xsi:type="dcterms:W3CDTF">2021-01-15T13:40:12Z</dcterms:created>
  <dcterms:modified xsi:type="dcterms:W3CDTF">2021-01-15T13:41:33Z</dcterms:modified>
</cp:coreProperties>
</file>