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485" r:id="rId4"/>
    <p:sldId id="486" r:id="rId5"/>
    <p:sldId id="476" r:id="rId6"/>
    <p:sldId id="477" r:id="rId7"/>
    <p:sldId id="478" r:id="rId8"/>
    <p:sldId id="479" r:id="rId9"/>
    <p:sldId id="480" r:id="rId10"/>
    <p:sldId id="481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66"/>
    <a:srgbClr val="99CCFF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AC7F-355F-4044-933F-1E2A834216C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1DF7-F7E5-4883-9341-439EF0BB3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489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AC7F-355F-4044-933F-1E2A834216C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1DF7-F7E5-4883-9341-439EF0BB3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952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AC7F-355F-4044-933F-1E2A834216C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1DF7-F7E5-4883-9341-439EF0BB3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29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AC7F-355F-4044-933F-1E2A834216C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1DF7-F7E5-4883-9341-439EF0BB3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3266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AC7F-355F-4044-933F-1E2A834216C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1DF7-F7E5-4883-9341-439EF0BB3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975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AC7F-355F-4044-933F-1E2A834216C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1DF7-F7E5-4883-9341-439EF0BB3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186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AC7F-355F-4044-933F-1E2A834216C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1DF7-F7E5-4883-9341-439EF0BB3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199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AC7F-355F-4044-933F-1E2A834216C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1DF7-F7E5-4883-9341-439EF0BB3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465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AC7F-355F-4044-933F-1E2A834216C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1DF7-F7E5-4883-9341-439EF0BB3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893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AC7F-355F-4044-933F-1E2A834216C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1DF7-F7E5-4883-9341-439EF0BB3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44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AC7F-355F-4044-933F-1E2A834216C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1DF7-F7E5-4883-9341-439EF0BB3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109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5DAC7F-355F-4044-933F-1E2A834216C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01DF7-F7E5-4883-9341-439EF0BB3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032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470025"/>
          </a:xfrm>
        </p:spPr>
        <p:txBody>
          <a:bodyPr/>
          <a:lstStyle/>
          <a:p>
            <a:r>
              <a:rPr lang="en-GB" b="1" u="sng" dirty="0" smtClean="0">
                <a:latin typeface="Letter-join 8" pitchFamily="50" charset="0"/>
              </a:rPr>
              <a:t>Year 4 - Maths</a:t>
            </a:r>
            <a:endParaRPr lang="en-GB" b="1" u="sng" dirty="0">
              <a:latin typeface="Letter-join 8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1772816"/>
            <a:ext cx="6400800" cy="1752600"/>
          </a:xfrm>
        </p:spPr>
        <p:txBody>
          <a:bodyPr/>
          <a:lstStyle/>
          <a:p>
            <a:r>
              <a:rPr lang="en-GB" b="1" dirty="0" smtClean="0">
                <a:solidFill>
                  <a:schemeClr val="tx1"/>
                </a:solidFill>
                <a:latin typeface="Letter-join 8" pitchFamily="50" charset="0"/>
              </a:rPr>
              <a:t>Number and Place Value</a:t>
            </a:r>
            <a:endParaRPr lang="en-GB" b="1" dirty="0">
              <a:solidFill>
                <a:schemeClr val="tx1"/>
              </a:solidFill>
              <a:latin typeface="Letter-join 8" pitchFamily="50" charset="0"/>
            </a:endParaRPr>
          </a:p>
        </p:txBody>
      </p:sp>
      <p:pic>
        <p:nvPicPr>
          <p:cNvPr id="1026" name="Picture 2" descr="Free printable place value chart (plus activities to try!) - Math, Kids and  Chao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88" t="14091" r="27895" b="15947"/>
          <a:stretch/>
        </p:blipFill>
        <p:spPr bwMode="auto">
          <a:xfrm>
            <a:off x="2267744" y="2636912"/>
            <a:ext cx="4585855" cy="4031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02877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8" y="728663"/>
            <a:ext cx="8848725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787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55776" y="2348880"/>
            <a:ext cx="41044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THURSDAY</a:t>
            </a:r>
            <a:endParaRPr lang="en-GB" sz="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880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latin typeface="Letter-join 8" pitchFamily="50" charset="0"/>
              </a:rPr>
              <a:t>Number and Place Value – End of Unit Check</a:t>
            </a:r>
            <a:endParaRPr lang="en-GB" b="1" dirty="0">
              <a:latin typeface="Letter-join 8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u="sng" dirty="0" smtClean="0">
                <a:latin typeface="Letter-join 8" pitchFamily="50" charset="0"/>
              </a:rPr>
              <a:t>21.10.21</a:t>
            </a:r>
          </a:p>
          <a:p>
            <a:pPr marL="0" indent="0">
              <a:buNone/>
            </a:pPr>
            <a:r>
              <a:rPr lang="en-GB" u="sng" dirty="0" smtClean="0">
                <a:latin typeface="Letter-join 8" pitchFamily="50" charset="0"/>
              </a:rPr>
              <a:t>LO: To demonstrate my understanding of place value</a:t>
            </a:r>
            <a:endParaRPr lang="en-GB" u="sng" dirty="0">
              <a:latin typeface="Letter-join 8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80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68760"/>
            <a:ext cx="8148360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9484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404664"/>
            <a:ext cx="8808303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26388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836712"/>
            <a:ext cx="8676427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96259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85788"/>
            <a:ext cx="8382716" cy="4139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57265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6752"/>
            <a:ext cx="8626794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47216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08720"/>
            <a:ext cx="8820980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84637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1057</TotalTime>
  <Words>28</Words>
  <Application>Microsoft Office PowerPoint</Application>
  <PresentationFormat>On-screen Show (4:3)</PresentationFormat>
  <Paragraphs>6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Year 4 - Maths</vt:lpstr>
      <vt:lpstr>PowerPoint Presentation</vt:lpstr>
      <vt:lpstr>PowerPoint Presentation</vt:lpstr>
      <vt:lpstr>Number and Place Value – End of Unit Check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4 - Maths</dc:title>
  <dc:creator>ICT Department</dc:creator>
  <cp:lastModifiedBy>ICT Department</cp:lastModifiedBy>
  <cp:revision>42</cp:revision>
  <dcterms:created xsi:type="dcterms:W3CDTF">2021-08-25T10:41:08Z</dcterms:created>
  <dcterms:modified xsi:type="dcterms:W3CDTF">2021-10-14T13:57:33Z</dcterms:modified>
</cp:coreProperties>
</file>