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62" r:id="rId5"/>
    <p:sldId id="263" r:id="rId6"/>
    <p:sldId id="266" r:id="rId7"/>
    <p:sldId id="267" r:id="rId8"/>
    <p:sldId id="268" r:id="rId9"/>
    <p:sldId id="269" r:id="rId10"/>
    <p:sldId id="270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53" d="100"/>
          <a:sy n="53" d="100"/>
        </p:scale>
        <p:origin x="102" y="7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00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82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894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95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765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18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127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286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60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457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A8D6E-49AF-4236-862E-084868C1023A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0008A-CDD2-4450-8A63-F0F0030B0D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26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9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4533" y="2641600"/>
            <a:ext cx="9906000" cy="1003830"/>
          </a:xfrm>
        </p:spPr>
        <p:txBody>
          <a:bodyPr/>
          <a:lstStyle/>
          <a:p>
            <a:r>
              <a:rPr lang="en-GB" u="sng" dirty="0" smtClean="0"/>
              <a:t>LO: Identify features in a poem.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4124228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-1" b="56600"/>
          <a:stretch/>
        </p:blipFill>
        <p:spPr>
          <a:xfrm>
            <a:off x="3403599" y="1360877"/>
            <a:ext cx="5757507" cy="407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75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4905"/>
          <a:stretch/>
        </p:blipFill>
        <p:spPr>
          <a:xfrm>
            <a:off x="3251201" y="626534"/>
            <a:ext cx="6314098" cy="567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5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067" y="522680"/>
            <a:ext cx="5298546" cy="576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421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here some of your ideas from yesterday.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288866" cy="4388908"/>
          </a:xfr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 descr="Java Mind Map - sebastiankoltun-blog.co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066" y="4492626"/>
            <a:ext cx="3208867" cy="23288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5456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327" y="1778000"/>
            <a:ext cx="5461479" cy="3759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1327" y="406401"/>
            <a:ext cx="107148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With our plan of excuses, we can now create our own version.</a:t>
            </a:r>
          </a:p>
          <a:p>
            <a:r>
              <a:rPr lang="en-GB" sz="3200" dirty="0" smtClean="0"/>
              <a:t>Use the </a:t>
            </a:r>
            <a:r>
              <a:rPr lang="en-GB" sz="3200" b="1" dirty="0" smtClean="0"/>
              <a:t>writing frame </a:t>
            </a:r>
            <a:r>
              <a:rPr lang="en-GB" sz="3200" dirty="0" smtClean="0"/>
              <a:t>to help you.  </a:t>
            </a:r>
            <a:endParaRPr lang="en-GB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81327" y="5831581"/>
            <a:ext cx="10714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As a challenge- you could reword the beginning sentences too.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42667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327" y="1042416"/>
            <a:ext cx="8014657" cy="40934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1327" y="5831581"/>
            <a:ext cx="10714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As a challenge- you could reword the beginning sentences too.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58899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133" y="1235015"/>
            <a:ext cx="3956050" cy="41053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5133" y="5814648"/>
            <a:ext cx="10714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As a challenge- you could reword the beginning sentences too.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36150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533" y="406930"/>
            <a:ext cx="6530192" cy="53842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1266" y="6017848"/>
            <a:ext cx="10714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As a challenge- you could reword the beginning sentences too.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5171536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/>
          <a:lstStyle/>
          <a:p>
            <a:r>
              <a:rPr lang="en-GB" dirty="0" smtClean="0"/>
              <a:t>Let’s here what you have came up with.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84425"/>
            <a:ext cx="10515600" cy="4351338"/>
          </a:xfrm>
        </p:spPr>
        <p:txBody>
          <a:bodyPr/>
          <a:lstStyle/>
          <a:p>
            <a:r>
              <a:rPr lang="en-GB" dirty="0" smtClean="0"/>
              <a:t>Make sure you are now reading back through your work and looking to make improvements.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4119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109</Words>
  <Application>Microsoft Office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LO: Identify features in a poem.</vt:lpstr>
      <vt:lpstr>PowerPoint Presentation</vt:lpstr>
      <vt:lpstr>PowerPoint Presentation</vt:lpstr>
      <vt:lpstr>PowerPoint Presentation</vt:lpstr>
      <vt:lpstr>Let’s here some of your ideas from yesterday.</vt:lpstr>
      <vt:lpstr>PowerPoint Presentation</vt:lpstr>
      <vt:lpstr>PowerPoint Presentation</vt:lpstr>
      <vt:lpstr>PowerPoint Presentation</vt:lpstr>
      <vt:lpstr>PowerPoint Presentation</vt:lpstr>
      <vt:lpstr>Let’s here what you have came up with.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18</cp:revision>
  <dcterms:created xsi:type="dcterms:W3CDTF">2021-01-22T19:28:51Z</dcterms:created>
  <dcterms:modified xsi:type="dcterms:W3CDTF">2021-01-23T13:55:07Z</dcterms:modified>
</cp:coreProperties>
</file>