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59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262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986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861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31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352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187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902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68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221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289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6A959-4945-4B35-A383-CF3A73F43A8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38FC6-1D7D-4197-AEC7-D6384A048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36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871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u="sng" dirty="0" smtClean="0"/>
              <a:t>21/1/21</a:t>
            </a:r>
            <a:endParaRPr lang="en-GB" sz="4800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u="sng" dirty="0" smtClean="0"/>
              <a:t>LO: Write and calculate mathematical statements.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2554032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65" y="43071"/>
            <a:ext cx="10515600" cy="1325563"/>
          </a:xfrm>
        </p:spPr>
        <p:txBody>
          <a:bodyPr/>
          <a:lstStyle/>
          <a:p>
            <a:r>
              <a:rPr lang="en-GB" u="sng" dirty="0" smtClean="0"/>
              <a:t>Starter</a:t>
            </a:r>
            <a:endParaRPr lang="en-GB" u="sng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546" y="1074821"/>
            <a:ext cx="8694819" cy="552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549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115" y="0"/>
            <a:ext cx="9852610" cy="6844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70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074" y="-28091"/>
            <a:ext cx="9888956" cy="688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00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4693"/>
          <a:stretch/>
        </p:blipFill>
        <p:spPr>
          <a:xfrm>
            <a:off x="1941689" y="441502"/>
            <a:ext cx="8549217" cy="3306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166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81867"/>
            <a:ext cx="10515600" cy="309509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49" t="54930" b="24865"/>
          <a:stretch/>
        </p:blipFill>
        <p:spPr>
          <a:xfrm>
            <a:off x="1108251" y="688622"/>
            <a:ext cx="9975498" cy="143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98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77067"/>
            <a:ext cx="10515600" cy="339989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74568"/>
          <a:stretch/>
        </p:blipFill>
        <p:spPr>
          <a:xfrm>
            <a:off x="1821391" y="620890"/>
            <a:ext cx="8549217" cy="1520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38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8145"/>
          <a:stretch/>
        </p:blipFill>
        <p:spPr>
          <a:xfrm>
            <a:off x="535613" y="598312"/>
            <a:ext cx="11046081" cy="204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96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27111"/>
            <a:ext cx="10515600" cy="374985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69810"/>
          <a:stretch/>
        </p:blipFill>
        <p:spPr>
          <a:xfrm>
            <a:off x="1109662" y="446087"/>
            <a:ext cx="9972675" cy="149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594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56089"/>
            <a:ext cx="10515600" cy="332087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2701" b="33273"/>
          <a:stretch/>
        </p:blipFill>
        <p:spPr>
          <a:xfrm>
            <a:off x="1381125" y="143581"/>
            <a:ext cx="9972675" cy="168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834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7733"/>
            <a:ext cx="10515600" cy="356923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64900"/>
          <a:stretch/>
        </p:blipFill>
        <p:spPr>
          <a:xfrm>
            <a:off x="1381125" y="248356"/>
            <a:ext cx="9972675" cy="173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36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9377"/>
            <a:ext cx="10515600" cy="3817585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68512"/>
          <a:stretch/>
        </p:blipFill>
        <p:spPr>
          <a:xfrm>
            <a:off x="1119187" y="317676"/>
            <a:ext cx="9953625" cy="164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333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736621"/>
            <a:ext cx="10515600" cy="257386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2136"/>
          <a:stretch/>
        </p:blipFill>
        <p:spPr>
          <a:xfrm>
            <a:off x="1366749" y="139504"/>
            <a:ext cx="9458501" cy="337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65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43199"/>
            <a:ext cx="10515600" cy="34337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55584"/>
          <a:stretch/>
        </p:blipFill>
        <p:spPr>
          <a:xfrm>
            <a:off x="1100137" y="314325"/>
            <a:ext cx="9991725" cy="168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38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51289"/>
            <a:ext cx="10515600" cy="362567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3523"/>
          <a:stretch/>
        </p:blipFill>
        <p:spPr>
          <a:xfrm>
            <a:off x="1100137" y="259644"/>
            <a:ext cx="9991725" cy="214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94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838" y="365125"/>
            <a:ext cx="1981036" cy="246258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956" y="1168095"/>
            <a:ext cx="8869538" cy="527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7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10</Words>
  <Application>Microsoft Office PowerPoint</Application>
  <PresentationFormat>Widescreen</PresentationFormat>
  <Paragraphs>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21/1/21</vt:lpstr>
      <vt:lpstr>Starter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17</cp:revision>
  <dcterms:created xsi:type="dcterms:W3CDTF">2021-01-12T20:39:46Z</dcterms:created>
  <dcterms:modified xsi:type="dcterms:W3CDTF">2021-01-14T13:39:42Z</dcterms:modified>
</cp:coreProperties>
</file>