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70" r:id="rId5"/>
    <p:sldId id="271" r:id="rId6"/>
    <p:sldId id="272" r:id="rId7"/>
    <p:sldId id="273" r:id="rId8"/>
    <p:sldId id="278" r:id="rId9"/>
    <p:sldId id="274" r:id="rId10"/>
    <p:sldId id="275" r:id="rId11"/>
    <p:sldId id="279" r:id="rId12"/>
    <p:sldId id="276" r:id="rId13"/>
    <p:sldId id="277" r:id="rId14"/>
    <p:sldId id="280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/>
              <a:t>4</a:t>
            </a:r>
            <a:r>
              <a:rPr lang="en-GB" u="sng" dirty="0" smtClean="0"/>
              <a:t>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Equivalent Length.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695450" y="4010297"/>
            <a:ext cx="6008914" cy="101890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617" y="325408"/>
            <a:ext cx="8623119" cy="577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8960" y="17578"/>
            <a:ext cx="6061301" cy="684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09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0975" y="0"/>
            <a:ext cx="57451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62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1" y="-1"/>
            <a:ext cx="558991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48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7332" y="1"/>
            <a:ext cx="5852977" cy="686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44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2143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777" y="0"/>
            <a:ext cx="7702867" cy="43533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892" y="4574737"/>
            <a:ext cx="8670072" cy="180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96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7" y="148931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361" y="1474494"/>
            <a:ext cx="8869816" cy="422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89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94" y="156120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222" y="1329825"/>
            <a:ext cx="9066372" cy="487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59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7520" y="0"/>
            <a:ext cx="8884920" cy="37574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303" y="3913960"/>
            <a:ext cx="8726504" cy="294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6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4390" y="221434"/>
            <a:ext cx="8609843" cy="638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16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68" y="18224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0079" y="1664562"/>
            <a:ext cx="8971389" cy="440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603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865" y="1423851"/>
            <a:ext cx="8364444" cy="375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782230" y="1690688"/>
            <a:ext cx="2627540" cy="321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10</Words>
  <Application>Microsoft Office PowerPoint</Application>
  <PresentationFormat>Widescreen</PresentationFormat>
  <Paragraphs>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4.2.21 LO: Equivalent Length.  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51</cp:revision>
  <dcterms:created xsi:type="dcterms:W3CDTF">2021-01-25T10:37:31Z</dcterms:created>
  <dcterms:modified xsi:type="dcterms:W3CDTF">2021-01-25T16:55:21Z</dcterms:modified>
</cp:coreProperties>
</file>