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5" r:id="rId4"/>
    <p:sldId id="277" r:id="rId5"/>
    <p:sldId id="276" r:id="rId6"/>
    <p:sldId id="278" r:id="rId7"/>
    <p:sldId id="279" r:id="rId8"/>
    <p:sldId id="282" r:id="rId9"/>
    <p:sldId id="283" r:id="rId10"/>
    <p:sldId id="27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2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4x86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5j0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114rp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9874" y="2116183"/>
            <a:ext cx="9244738" cy="2752638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>
                <a:latin typeface="Letter-join 8" panose="02000805000000020003" pitchFamily="50" charset="0"/>
              </a:rPr>
              <a:t>LO: A Hindu life: what is important?</a:t>
            </a:r>
            <a:endParaRPr lang="en-GB" u="sng" dirty="0">
              <a:latin typeface="Letter-join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29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8192" y="325798"/>
            <a:ext cx="7272246" cy="386497"/>
          </a:xfrm>
        </p:spPr>
        <p:txBody>
          <a:bodyPr>
            <a:no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www.bbc.co.uk/programmes/p0114x86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6635" y="1806498"/>
            <a:ext cx="10247391" cy="47950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200" dirty="0" smtClean="0"/>
              <a:t>Watch the video on Mumbai.</a:t>
            </a:r>
          </a:p>
          <a:p>
            <a:pPr marL="0" indent="0">
              <a:buNone/>
            </a:pPr>
            <a:r>
              <a:rPr lang="en-GB" sz="3200" b="1" u="sng" dirty="0" smtClean="0"/>
              <a:t>Discuss</a:t>
            </a:r>
          </a:p>
          <a:p>
            <a:pPr marL="0" indent="0">
              <a:buNone/>
            </a:pPr>
            <a:r>
              <a:rPr lang="en-GB" sz="3200" dirty="0" smtClean="0"/>
              <a:t>Why was the city names Mumbai?</a:t>
            </a:r>
          </a:p>
          <a:p>
            <a:pPr marL="0" indent="0">
              <a:buNone/>
            </a:pPr>
            <a:r>
              <a:rPr lang="en-GB" sz="3200" dirty="0" smtClean="0"/>
              <a:t>What did you like the look of?</a:t>
            </a:r>
          </a:p>
          <a:p>
            <a:pPr marL="0" indent="0">
              <a:buNone/>
            </a:pPr>
            <a:r>
              <a:rPr lang="en-GB" sz="3200" dirty="0" smtClean="0"/>
              <a:t>What was interesting?</a:t>
            </a:r>
          </a:p>
          <a:p>
            <a:pPr marL="0" indent="0">
              <a:buNone/>
            </a:pPr>
            <a:r>
              <a:rPr lang="en-GB" sz="3200" dirty="0" smtClean="0"/>
              <a:t>What was unusual or unexpected?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Some people call Mumbai Bombay which means ‘good bay’ in Portuguese.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36152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0691" y="467993"/>
            <a:ext cx="8911687" cy="1280890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www.bbc.co.uk/programmes/p0115j0s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6686" y="2178204"/>
            <a:ext cx="9519695" cy="27506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Watch the video on </a:t>
            </a:r>
            <a:r>
              <a:rPr lang="en-GB" sz="3000" dirty="0" smtClean="0"/>
              <a:t>‘Life in Mumbai’.</a:t>
            </a:r>
            <a:endParaRPr lang="en-GB" sz="3000" dirty="0"/>
          </a:p>
          <a:p>
            <a:pPr marL="0" indent="0">
              <a:buNone/>
            </a:pPr>
            <a:endParaRPr lang="en-GB" sz="3000" b="1" u="sng" dirty="0" smtClean="0"/>
          </a:p>
          <a:p>
            <a:pPr marL="0" indent="0">
              <a:buNone/>
            </a:pPr>
            <a:r>
              <a:rPr lang="en-GB" sz="3000" b="1" u="sng" dirty="0" smtClean="0"/>
              <a:t>Discuss</a:t>
            </a:r>
            <a:endParaRPr lang="en-GB" sz="3000" b="1" dirty="0" smtClean="0"/>
          </a:p>
          <a:p>
            <a:pPr marL="0" indent="0">
              <a:buNone/>
            </a:pPr>
            <a:r>
              <a:rPr lang="en-GB" sz="3000" dirty="0" smtClean="0"/>
              <a:t>What </a:t>
            </a:r>
            <a:r>
              <a:rPr lang="en-GB" sz="3000" dirty="0"/>
              <a:t>did the British do in the 17</a:t>
            </a:r>
            <a:r>
              <a:rPr lang="en-GB" sz="3000" baseline="30000" dirty="0"/>
              <a:t>th</a:t>
            </a:r>
            <a:r>
              <a:rPr lang="en-GB" sz="3000" dirty="0"/>
              <a:t> Century? </a:t>
            </a:r>
          </a:p>
        </p:txBody>
      </p:sp>
    </p:spTree>
    <p:extLst>
      <p:ext uri="{BB962C8B-B14F-4D97-AF65-F5344CB8AC3E}">
        <p14:creationId xmlns:p14="http://schemas.microsoft.com/office/powerpoint/2010/main" val="1128526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6428" y="250087"/>
            <a:ext cx="9095949" cy="5860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The clip says the British ‘gained control of Mumbai’ and ‘leased it’ to a company.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b="1" u="sng" dirty="0" smtClean="0"/>
              <a:t>What </a:t>
            </a:r>
            <a:r>
              <a:rPr lang="en-GB" sz="3200" b="1" u="sng" dirty="0"/>
              <a:t>does this mean? </a:t>
            </a:r>
            <a:endParaRPr lang="en-GB" sz="3200" b="1" u="sng" dirty="0" smtClean="0"/>
          </a:p>
          <a:p>
            <a:pPr marL="0" indent="0">
              <a:buNone/>
            </a:pPr>
            <a:r>
              <a:rPr lang="en-GB" sz="3200" dirty="0" smtClean="0"/>
              <a:t>It </a:t>
            </a:r>
            <a:r>
              <a:rPr lang="en-GB" sz="3200" dirty="0"/>
              <a:t>means that the British navy invaded Mumbai and took it over, making it part of Britain. Then they leased/loaned it to a company; The East India Trading Company. </a:t>
            </a:r>
            <a:endParaRPr lang="en-GB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 smtClean="0"/>
              <a:t>British rule ended in 1947.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5854" y="4689348"/>
            <a:ext cx="4386145" cy="2168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Task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404" y="1558942"/>
            <a:ext cx="9631208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Around the</a:t>
            </a:r>
            <a:r>
              <a:rPr lang="en-GB" sz="3000" b="1" dirty="0"/>
              <a:t> picture</a:t>
            </a:r>
            <a:r>
              <a:rPr lang="en-GB" sz="3000" dirty="0"/>
              <a:t> write emotion words on how this might have felt for them. </a:t>
            </a:r>
            <a:endParaRPr lang="en-GB" sz="3000" dirty="0" smtClean="0"/>
          </a:p>
          <a:p>
            <a:pPr marL="0" indent="0">
              <a:buNone/>
            </a:pPr>
            <a:endParaRPr lang="en-GB" sz="3000" dirty="0"/>
          </a:p>
          <a:p>
            <a:pPr marL="0" indent="0">
              <a:buNone/>
            </a:pPr>
            <a:r>
              <a:rPr lang="en-GB" sz="3000" dirty="0" smtClean="0"/>
              <a:t>We </a:t>
            </a:r>
            <a:r>
              <a:rPr lang="en-GB" sz="3000" dirty="0"/>
              <a:t>would not like it if India invaded Birmingham and took all its goods to sell. </a:t>
            </a:r>
          </a:p>
          <a:p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0254" y="3815130"/>
            <a:ext cx="3500589" cy="3042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94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www.bbc.co.uk/programmes/p0114rp3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55901"/>
            <a:ext cx="8915400" cy="420029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dirty="0"/>
              <a:t>Watch the video on ‘Life in Mumbai</a:t>
            </a:r>
            <a:r>
              <a:rPr lang="en-GB" sz="3200" dirty="0" smtClean="0"/>
              <a:t>’ Part 2.</a:t>
            </a:r>
            <a:endParaRPr lang="en-GB" sz="3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000" b="1" dirty="0" smtClean="0"/>
              <a:t>Discuss </a:t>
            </a:r>
          </a:p>
          <a:p>
            <a:pPr marL="0" indent="0">
              <a:buNone/>
            </a:pPr>
            <a:r>
              <a:rPr lang="en-GB" sz="3000" dirty="0" smtClean="0"/>
              <a:t>Why do some people  in Mumbai have to live in ‘Shanty towns’ (poverty, lack of  housing?</a:t>
            </a:r>
          </a:p>
          <a:p>
            <a:pPr marL="0" indent="0">
              <a:buNone/>
            </a:pPr>
            <a:r>
              <a:rPr lang="en-GB" sz="3000" dirty="0" smtClean="0"/>
              <a:t>What are the problems with  living in such a place?</a:t>
            </a:r>
          </a:p>
          <a:p>
            <a:pPr marL="0" indent="0">
              <a:buNone/>
            </a:pPr>
            <a:r>
              <a:rPr lang="en-GB" sz="3000" dirty="0" smtClean="0"/>
              <a:t>What do you think about the </a:t>
            </a:r>
            <a:r>
              <a:rPr lang="en-GB" sz="3000" dirty="0" err="1" smtClean="0"/>
              <a:t>Sarghar’s</a:t>
            </a:r>
            <a:r>
              <a:rPr lang="en-GB" sz="3000" dirty="0" smtClean="0"/>
              <a:t> living conditions?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944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3957" y="107687"/>
            <a:ext cx="8911687" cy="1280890"/>
          </a:xfrm>
        </p:spPr>
        <p:txBody>
          <a:bodyPr/>
          <a:lstStyle/>
          <a:p>
            <a:r>
              <a:rPr lang="en-GB" dirty="0" smtClean="0"/>
              <a:t>Mahatma Gandhi</a:t>
            </a:r>
            <a:endParaRPr lang="en-GB" dirty="0"/>
          </a:p>
        </p:txBody>
      </p:sp>
      <p:pic>
        <p:nvPicPr>
          <p:cNvPr id="1026" name="Picture 2" descr="Mahatma Gandhi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125" y="1388577"/>
            <a:ext cx="3658875" cy="456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686680" y="882317"/>
            <a:ext cx="6846445" cy="56937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 smtClean="0"/>
              <a:t>Mahatma Gandhi devoted his whole life to fighting against injustice</a:t>
            </a:r>
            <a:r>
              <a:rPr lang="en-GB" sz="2800" dirty="0" smtClean="0"/>
              <a:t>.</a:t>
            </a:r>
            <a:endParaRPr lang="en-GB" sz="2800" dirty="0"/>
          </a:p>
          <a:p>
            <a:pPr marL="0" indent="0">
              <a:buNone/>
            </a:pPr>
            <a:r>
              <a:rPr lang="en-GB" sz="2800" b="1" dirty="0" smtClean="0"/>
              <a:t>What does ‘injustice’ mean?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2800" dirty="0"/>
              <a:t>K</a:t>
            </a:r>
            <a:r>
              <a:rPr lang="en-GB" sz="2800" dirty="0" smtClean="0"/>
              <a:t>nown </a:t>
            </a:r>
            <a:r>
              <a:rPr lang="en-GB" sz="2800" dirty="0"/>
              <a:t>as the Father of India and a beacon of light in the last decades of British colonial rule, promoting non-violence, justice and harmony between people of all faiths</a:t>
            </a:r>
            <a:r>
              <a:rPr lang="en-GB" sz="2800" dirty="0" smtClean="0"/>
              <a:t>.</a:t>
            </a:r>
          </a:p>
          <a:p>
            <a:pPr marL="0" indent="0">
              <a:buNone/>
            </a:pPr>
            <a:endParaRPr lang="en-GB" sz="4000" dirty="0" smtClean="0"/>
          </a:p>
          <a:p>
            <a:pPr marL="0" indent="0">
              <a:buNone/>
            </a:pPr>
            <a:r>
              <a:rPr lang="en-GB" sz="2800" b="1" dirty="0" smtClean="0"/>
              <a:t>Task- </a:t>
            </a:r>
            <a:r>
              <a:rPr lang="en-GB" sz="2800" dirty="0" smtClean="0"/>
              <a:t> Create a fact file. Use the Ghandi PPT to help you get more information.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39511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087" y="-1898429"/>
            <a:ext cx="11388913" cy="14283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777421"/>
              </p:ext>
            </p:extLst>
          </p:nvPr>
        </p:nvGraphicFramePr>
        <p:xfrm>
          <a:off x="1327742" y="200492"/>
          <a:ext cx="4608257" cy="65207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Acrobat Document" r:id="rId3" imgW="5667219" imgH="8019814" progId="AcroExch.Document.DC">
                  <p:embed/>
                </p:oleObj>
              </mc:Choice>
              <mc:Fallback>
                <p:oleObj name="Acrobat Document" r:id="rId3" imgW="5667219" imgH="8019814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27742" y="200492"/>
                        <a:ext cx="4608257" cy="65207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/>
          <p:nvPr/>
        </p:nvPicPr>
        <p:blipFill>
          <a:blip r:embed="rId5"/>
          <a:stretch>
            <a:fillRect/>
          </a:stretch>
        </p:blipFill>
        <p:spPr>
          <a:xfrm>
            <a:off x="6542102" y="281065"/>
            <a:ext cx="4962510" cy="635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17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Home - Cool Healthy U in 2020 | Health is wealth quotes, Gandhi quotes,  Mahatma gandhi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55" r="16297" b="29520"/>
          <a:stretch/>
        </p:blipFill>
        <p:spPr bwMode="auto">
          <a:xfrm>
            <a:off x="740535" y="1620545"/>
            <a:ext cx="5195570" cy="42069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Quote : In prayer it is better to have a heart without words than words  without a heart.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0" b="14625"/>
          <a:stretch/>
        </p:blipFill>
        <p:spPr bwMode="auto">
          <a:xfrm>
            <a:off x="6118431" y="1704252"/>
            <a:ext cx="5568507" cy="37992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5986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160" y="2653990"/>
            <a:ext cx="10202840" cy="37478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Why is Gandhi a Hindu hero?</a:t>
            </a:r>
          </a:p>
          <a:p>
            <a:pPr marL="0" indent="0">
              <a:buNone/>
            </a:pPr>
            <a:r>
              <a:rPr lang="en-GB" sz="2800" dirty="0" smtClean="0"/>
              <a:t>What Hindu duties did Gandhi follow and how did he follow these?</a:t>
            </a:r>
            <a:endParaRPr lang="en-GB" sz="28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462" y="200722"/>
            <a:ext cx="3170416" cy="1958247"/>
          </a:xfrm>
          <a:prstGeom prst="rect">
            <a:avLst/>
          </a:prstGeom>
        </p:spPr>
      </p:pic>
      <p:pic>
        <p:nvPicPr>
          <p:cNvPr id="5" name="Picture 2" descr="Mahatma Gandhi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5760" y="200723"/>
            <a:ext cx="1965615" cy="245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83035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4031</TotalTime>
  <Words>326</Words>
  <Application>Microsoft Office PowerPoint</Application>
  <PresentationFormat>Widescreen</PresentationFormat>
  <Paragraphs>41</Paragraphs>
  <Slides>10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Letter-join 8</vt:lpstr>
      <vt:lpstr>Wingdings 3</vt:lpstr>
      <vt:lpstr>Wisp</vt:lpstr>
      <vt:lpstr>Acrobat Document</vt:lpstr>
      <vt:lpstr>LO: A Hindu life: what is important?</vt:lpstr>
      <vt:lpstr>https://www.bbc.co.uk/programmes/p0114x86 </vt:lpstr>
      <vt:lpstr>https://www.bbc.co.uk/programmes/p0115j0s </vt:lpstr>
      <vt:lpstr>PowerPoint Presentation</vt:lpstr>
      <vt:lpstr>Task</vt:lpstr>
      <vt:lpstr>https://www.bbc.co.uk/programmes/p0114rp3 </vt:lpstr>
      <vt:lpstr>Mahatma Gandhi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How do Hindus show their faith? Faith in what?</dc:title>
  <dc:creator>C Dolman WOP</dc:creator>
  <cp:lastModifiedBy>C Dolman WOP</cp:lastModifiedBy>
  <cp:revision>80</cp:revision>
  <dcterms:created xsi:type="dcterms:W3CDTF">2020-12-18T17:47:05Z</dcterms:created>
  <dcterms:modified xsi:type="dcterms:W3CDTF">2021-01-14T08:07:17Z</dcterms:modified>
</cp:coreProperties>
</file>