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9" r:id="rId4"/>
    <p:sldId id="261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67" r:id="rId18"/>
    <p:sldId id="26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83" d="100"/>
          <a:sy n="83" d="100"/>
        </p:scale>
        <p:origin x="27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1933303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3.2.21</a:t>
            </a:r>
            <a:br>
              <a:rPr lang="en-GB" u="sng" dirty="0" smtClean="0"/>
            </a:br>
            <a:r>
              <a:rPr lang="en-GB" u="sng" dirty="0" smtClean="0"/>
              <a:t>LO: Equivalent Length.</a:t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9306" y="626383"/>
            <a:ext cx="9043424" cy="572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337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503" y="209005"/>
            <a:ext cx="7454735" cy="648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0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5715" y="-25563"/>
            <a:ext cx="5833528" cy="6883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709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479" y="0"/>
            <a:ext cx="57193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62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542"/>
          <a:stretch/>
        </p:blipFill>
        <p:spPr>
          <a:xfrm>
            <a:off x="3252652" y="0"/>
            <a:ext cx="5885498" cy="6864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48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8" y="22143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8613" y="17770"/>
            <a:ext cx="6881855" cy="684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96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7" y="148931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1135" y="397125"/>
            <a:ext cx="5516236" cy="308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89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94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02651" y="640080"/>
            <a:ext cx="6679673" cy="5660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6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560" y="1220426"/>
            <a:ext cx="7218936" cy="30957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529" y="4585062"/>
            <a:ext cx="7456998" cy="194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216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8" y="215855"/>
            <a:ext cx="10515600" cy="1325563"/>
          </a:xfrm>
        </p:spPr>
        <p:txBody>
          <a:bodyPr/>
          <a:lstStyle/>
          <a:p>
            <a:r>
              <a:rPr lang="en-GB" dirty="0" smtClean="0"/>
              <a:t>Worksheet- </a:t>
            </a:r>
            <a:r>
              <a:rPr lang="en-GB" sz="4000" dirty="0" smtClean="0"/>
              <a:t>Could complete after lesson with parent.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9952" y="1541418"/>
            <a:ext cx="8868483" cy="490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06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7982" y="2116183"/>
            <a:ext cx="7546086" cy="314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31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Discussion </a:t>
            </a:r>
            <a:r>
              <a:rPr lang="en-GB" u="sng" dirty="0" smtClean="0"/>
              <a:t>Question- </a:t>
            </a:r>
            <a:r>
              <a:rPr lang="en-GB" dirty="0" smtClean="0"/>
              <a:t>Explain the steps you would take.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062" y="1690688"/>
            <a:ext cx="8171876" cy="4534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6904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3666" y="810228"/>
            <a:ext cx="7456684" cy="491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7000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96" y="1319349"/>
            <a:ext cx="9249832" cy="4011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97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/>
          <a:stretch>
            <a:fillRect/>
          </a:stretch>
        </p:blipFill>
        <p:spPr>
          <a:xfrm>
            <a:off x="4715692" y="1502228"/>
            <a:ext cx="3079613" cy="3615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71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26</Words>
  <Application>Microsoft Office PowerPoint</Application>
  <PresentationFormat>Widescreen</PresentationFormat>
  <Paragraphs>10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3.2.21 LO: Equivalent Length.  </vt:lpstr>
      <vt:lpstr>PowerPoint Presentation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Worksheet- Could complete after lesson with parent.</vt:lpstr>
      <vt:lpstr>Worksheet</vt:lpstr>
      <vt:lpstr>Discussion Question- Explain the steps you would take.</vt:lpstr>
      <vt:lpstr>PowerPoint Presentation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40</cp:revision>
  <dcterms:created xsi:type="dcterms:W3CDTF">2021-01-25T10:37:31Z</dcterms:created>
  <dcterms:modified xsi:type="dcterms:W3CDTF">2021-01-26T17:37:27Z</dcterms:modified>
</cp:coreProperties>
</file>