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83FE7-DF62-418D-B20F-E5EF4B59BC21}" type="datetimeFigureOut">
              <a:rPr lang="en-GB" smtClean="0"/>
              <a:pPr/>
              <a:t>23/05/2020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A81C6-8AA8-4B06-A295-D07678BEF48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83FE7-DF62-418D-B20F-E5EF4B59BC21}" type="datetimeFigureOut">
              <a:rPr lang="en-GB" smtClean="0"/>
              <a:pPr/>
              <a:t>23/05/2020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A81C6-8AA8-4B06-A295-D07678BEF48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83FE7-DF62-418D-B20F-E5EF4B59BC21}" type="datetimeFigureOut">
              <a:rPr lang="en-GB" smtClean="0"/>
              <a:pPr/>
              <a:t>23/05/2020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A81C6-8AA8-4B06-A295-D07678BEF48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83FE7-DF62-418D-B20F-E5EF4B59BC21}" type="datetimeFigureOut">
              <a:rPr lang="en-GB" smtClean="0"/>
              <a:pPr/>
              <a:t>23/05/2020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A81C6-8AA8-4B06-A295-D07678BEF48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83FE7-DF62-418D-B20F-E5EF4B59BC21}" type="datetimeFigureOut">
              <a:rPr lang="en-GB" smtClean="0"/>
              <a:pPr/>
              <a:t>23/05/2020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A81C6-8AA8-4B06-A295-D07678BEF48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83FE7-DF62-418D-B20F-E5EF4B59BC21}" type="datetimeFigureOut">
              <a:rPr lang="en-GB" smtClean="0"/>
              <a:pPr/>
              <a:t>23/05/2020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A81C6-8AA8-4B06-A295-D07678BEF48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83FE7-DF62-418D-B20F-E5EF4B59BC21}" type="datetimeFigureOut">
              <a:rPr lang="en-GB" smtClean="0"/>
              <a:pPr/>
              <a:t>23/05/2020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A81C6-8AA8-4B06-A295-D07678BEF48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83FE7-DF62-418D-B20F-E5EF4B59BC21}" type="datetimeFigureOut">
              <a:rPr lang="en-GB" smtClean="0"/>
              <a:pPr/>
              <a:t>23/05/2020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A81C6-8AA8-4B06-A295-D07678BEF48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83FE7-DF62-418D-B20F-E5EF4B59BC21}" type="datetimeFigureOut">
              <a:rPr lang="en-GB" smtClean="0"/>
              <a:pPr/>
              <a:t>23/05/2020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A81C6-8AA8-4B06-A295-D07678BEF48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83FE7-DF62-418D-B20F-E5EF4B59BC21}" type="datetimeFigureOut">
              <a:rPr lang="en-GB" smtClean="0"/>
              <a:pPr/>
              <a:t>23/05/2020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A81C6-8AA8-4B06-A295-D07678BEF48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83FE7-DF62-418D-B20F-E5EF4B59BC21}" type="datetimeFigureOut">
              <a:rPr lang="en-GB" smtClean="0"/>
              <a:pPr/>
              <a:t>23/05/2020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A81C6-8AA8-4B06-A295-D07678BEF48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383FE7-DF62-418D-B20F-E5EF4B59BC21}" type="datetimeFigureOut">
              <a:rPr lang="en-GB" smtClean="0"/>
              <a:pPr/>
              <a:t>23/05/2020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BA81C6-8AA8-4B06-A295-D07678BEF482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68984191"/>
              </p:ext>
            </p:extLst>
          </p:nvPr>
        </p:nvGraphicFramePr>
        <p:xfrm>
          <a:off x="381000" y="838200"/>
          <a:ext cx="8382000" cy="58648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94000"/>
                <a:gridCol w="2794000"/>
                <a:gridCol w="2794000"/>
              </a:tblGrid>
              <a:tr h="561340">
                <a:tc>
                  <a:txBody>
                    <a:bodyPr/>
                    <a:lstStyle/>
                    <a:p>
                      <a:r>
                        <a:rPr lang="en-GB" dirty="0" smtClean="0"/>
                        <a:t>A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B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C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561340">
                <a:tc>
                  <a:txBody>
                    <a:bodyPr/>
                    <a:lstStyle/>
                    <a:p>
                      <a:r>
                        <a:rPr lang="en-GB" dirty="0" smtClean="0"/>
                        <a:t>£1.00- 50p=</a:t>
                      </a:r>
                    </a:p>
                    <a:p>
                      <a:endParaRPr lang="en-GB" dirty="0" smtClean="0"/>
                    </a:p>
                    <a:p>
                      <a:r>
                        <a:rPr lang="en-GB" dirty="0" smtClean="0"/>
                        <a:t>£1.00-</a:t>
                      </a:r>
                      <a:r>
                        <a:rPr lang="en-GB" baseline="0" dirty="0" smtClean="0"/>
                        <a:t> 70p=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£1.00- 60p=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£1.00- 80p=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£1.00- 30p=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£1.00- 45p=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£1.50- 50p=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£2.00- £1.00=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£2.00- 50p=</a:t>
                      </a:r>
                      <a:endParaRPr lang="en-GB" dirty="0" smtClean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aseline="0" dirty="0" smtClean="0"/>
                        <a:t>£1.00- 30p=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£1.00- 45p=</a:t>
                      </a:r>
                    </a:p>
                    <a:p>
                      <a:endParaRPr lang="en-GB" baseline="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£1.50- 50p=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£2.00- £1.00=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£2.00- 50p=</a:t>
                      </a:r>
                      <a:endParaRPr lang="en-GB" dirty="0" smtClean="0"/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£2.00- £1.50=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£2.00- £1.75=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£5.00- £3.00=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£5.00- £2.50=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£5.00- £4.50=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aseline="0" dirty="0" smtClean="0"/>
                        <a:t>£5.00- £3.00=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£5.00- £2.50=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£5.00- £4.50=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£5.00- £1.50=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£10.00- £5.00=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£10.00- £3.50= 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£10.00- £7.25=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£10.00- £6.30=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£20.00- £12.75=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£20.00- £18.28=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133600" y="228600"/>
            <a:ext cx="449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Letter-join 8" pitchFamily="50" charset="0"/>
              </a:rPr>
              <a:t>What will the change be?</a:t>
            </a:r>
            <a:endParaRPr lang="en-GB" sz="2400" dirty="0">
              <a:latin typeface="Letter-join 8" pitchFamily="50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</TotalTime>
  <Words>142</Words>
  <Application>Microsoft Office PowerPoint</Application>
  <PresentationFormat>On-screen Show (4:3)</PresentationFormat>
  <Paragraphs>59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Lizzie Bennett</dc:creator>
  <cp:lastModifiedBy>ICT Department</cp:lastModifiedBy>
  <cp:revision>4</cp:revision>
  <dcterms:created xsi:type="dcterms:W3CDTF">2016-06-04T07:34:55Z</dcterms:created>
  <dcterms:modified xsi:type="dcterms:W3CDTF">2020-05-23T17:57:54Z</dcterms:modified>
</cp:coreProperties>
</file>