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4" r:id="rId3"/>
    <p:sldId id="265" r:id="rId4"/>
    <p:sldId id="266" r:id="rId5"/>
    <p:sldId id="267" r:id="rId6"/>
    <p:sldId id="256" r:id="rId7"/>
    <p:sldId id="257" r:id="rId8"/>
    <p:sldId id="263" r:id="rId9"/>
    <p:sldId id="262" r:id="rId10"/>
    <p:sldId id="261" r:id="rId11"/>
    <p:sldId id="258" r:id="rId12"/>
    <p:sldId id="259" r:id="rId13"/>
    <p:sldId id="260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image" Target="../media/image14.jpe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FDBE8-C5B9-43D1-B4F5-E7338348621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AA4-733F-4783-AF78-7BB099901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59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FDBE8-C5B9-43D1-B4F5-E7338348621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AA4-733F-4783-AF78-7BB099901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786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FDBE8-C5B9-43D1-B4F5-E7338348621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AA4-733F-4783-AF78-7BB099901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800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FDBE8-C5B9-43D1-B4F5-E7338348621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AA4-733F-4783-AF78-7BB099901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230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FDBE8-C5B9-43D1-B4F5-E7338348621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AA4-733F-4783-AF78-7BB099901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FDBE8-C5B9-43D1-B4F5-E7338348621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AA4-733F-4783-AF78-7BB099901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971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FDBE8-C5B9-43D1-B4F5-E7338348621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AA4-733F-4783-AF78-7BB099901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793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FDBE8-C5B9-43D1-B4F5-E7338348621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AA4-733F-4783-AF78-7BB099901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298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FDBE8-C5B9-43D1-B4F5-E7338348621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AA4-733F-4783-AF78-7BB099901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31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FDBE8-C5B9-43D1-B4F5-E7338348621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AA4-733F-4783-AF78-7BB099901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840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FDBE8-C5B9-43D1-B4F5-E7338348621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AFAA4-733F-4783-AF78-7BB099901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8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FDBE8-C5B9-43D1-B4F5-E7338348621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8AFAA4-733F-4783-AF78-7BB099901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729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275" y="1481137"/>
            <a:ext cx="6267450" cy="3895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4755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6643"/>
          <a:stretch/>
        </p:blipFill>
        <p:spPr>
          <a:xfrm>
            <a:off x="2968977" y="168068"/>
            <a:ext cx="5565422" cy="6434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238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6045" y="79736"/>
            <a:ext cx="5655204" cy="6699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819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6044" y="0"/>
            <a:ext cx="5883981" cy="6834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4465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440" y="0"/>
            <a:ext cx="5686337" cy="6889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359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6163" y="158848"/>
            <a:ext cx="5410200" cy="6541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8095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6149" y="203668"/>
            <a:ext cx="5614989" cy="6654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251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6089" y="0"/>
            <a:ext cx="60858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2217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8312" y="15660"/>
            <a:ext cx="5830534" cy="6842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2991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0578" y="-58840"/>
            <a:ext cx="6022191" cy="6916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2875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0579" y="-14444"/>
            <a:ext cx="5790670" cy="687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2111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3288" y="149363"/>
            <a:ext cx="5305424" cy="656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751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2118"/>
          <a:stretch/>
        </p:blipFill>
        <p:spPr>
          <a:xfrm>
            <a:off x="3671888" y="113248"/>
            <a:ext cx="5576887" cy="6601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9064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25" y="2001838"/>
            <a:ext cx="7777881" cy="3617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2723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0</Words>
  <Application>Microsoft Office PowerPoint</Application>
  <PresentationFormat>Widescreen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6</cp:revision>
  <dcterms:created xsi:type="dcterms:W3CDTF">2021-02-23T21:09:31Z</dcterms:created>
  <dcterms:modified xsi:type="dcterms:W3CDTF">2021-02-23T21:38:13Z</dcterms:modified>
</cp:coreProperties>
</file>