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3" r:id="rId3"/>
    <p:sldId id="261" r:id="rId4"/>
    <p:sldId id="265" r:id="rId5"/>
    <p:sldId id="264" r:id="rId6"/>
    <p:sldId id="266" r:id="rId7"/>
    <p:sldId id="267" r:id="rId8"/>
    <p:sldId id="26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799"/>
    <p:restoredTop sz="94648"/>
  </p:normalViewPr>
  <p:slideViewPr>
    <p:cSldViewPr snapToGrid="0" snapToObjects="1">
      <p:cViewPr varScale="1">
        <p:scale>
          <a:sx n="85" d="100"/>
          <a:sy n="85" d="100"/>
        </p:scale>
        <p:origin x="4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5/30/2020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F891D-9232-4A2D-A602-5B7539675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B70D27B-CA8E-5642-A852-B382D0B8A4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0098" y="108952"/>
            <a:ext cx="5201943" cy="64187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F0C98A8-9C83-6345-A8A5-7C10CD73E81F}"/>
              </a:ext>
            </a:extLst>
          </p:cNvPr>
          <p:cNvSpPr txBox="1"/>
          <p:nvPr/>
        </p:nvSpPr>
        <p:spPr>
          <a:xfrm>
            <a:off x="4897966" y="3664777"/>
            <a:ext cx="25412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/>
              <a:t>Covid</a:t>
            </a:r>
            <a:r>
              <a:rPr lang="en-US" sz="1200" b="1" dirty="0"/>
              <a:t> safety rule 01</a:t>
            </a:r>
          </a:p>
          <a:p>
            <a:endParaRPr lang="en-US" sz="1200" b="1" dirty="0"/>
          </a:p>
          <a:p>
            <a:r>
              <a:rPr lang="en-US" sz="1200" b="1" dirty="0" err="1"/>
              <a:t>Covid</a:t>
            </a:r>
            <a:r>
              <a:rPr lang="en-US" sz="1200" b="1" dirty="0"/>
              <a:t> safety rule 02</a:t>
            </a:r>
          </a:p>
          <a:p>
            <a:endParaRPr lang="en-US" sz="1200" b="1" dirty="0"/>
          </a:p>
          <a:p>
            <a:r>
              <a:rPr lang="en-US" sz="1200" b="1" dirty="0" err="1"/>
              <a:t>Covid</a:t>
            </a:r>
            <a:r>
              <a:rPr lang="en-US" sz="1200" b="1" dirty="0"/>
              <a:t> safety rule 03</a:t>
            </a:r>
          </a:p>
          <a:p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16255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00DE97-53ED-4CE3-9244-8663CED28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4404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E84D47-A827-2946-9440-5B534A839B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1900" y="0"/>
            <a:ext cx="9704934" cy="6858000"/>
          </a:xfrm>
          <a:prstGeom prst="rect">
            <a:avLst/>
          </a:prstGeom>
        </p:spPr>
      </p:pic>
      <p:pic>
        <p:nvPicPr>
          <p:cNvPr id="2" name="3 Together As One (Leading Voices).mp3">
            <a:hlinkClick r:id="" action="ppaction://media"/>
            <a:extLst>
              <a:ext uri="{FF2B5EF4-FFF2-40B4-BE49-F238E27FC236}">
                <a16:creationId xmlns:a16="http://schemas.microsoft.com/office/drawing/2014/main" id="{1E496E6B-7B72-1A46-80DB-DED6F406B2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36834" y="570935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7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1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37D1F8E6-0F5C-8D4C-B0F5-92413A1D1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442913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9543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E470F1B-419B-424E-81C2-E1CB09370F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3757" y="313120"/>
            <a:ext cx="4866467" cy="62741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0942E3-70B6-1140-A91F-1430AFDB03E4}"/>
              </a:ext>
            </a:extLst>
          </p:cNvPr>
          <p:cNvSpPr txBox="1"/>
          <p:nvPr/>
        </p:nvSpPr>
        <p:spPr>
          <a:xfrm>
            <a:off x="632178" y="1095022"/>
            <a:ext cx="452777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i="1" dirty="0"/>
              <a:t>What is in </a:t>
            </a:r>
            <a:br>
              <a:rPr lang="en-GB" sz="4000" i="1" dirty="0"/>
            </a:br>
            <a:r>
              <a:rPr lang="en-GB" sz="4000" i="1" dirty="0"/>
              <a:t>your welcome pack?</a:t>
            </a:r>
            <a:r>
              <a:rPr lang="en-GB" sz="4000" dirty="0"/>
              <a:t> </a:t>
            </a:r>
            <a:endParaRPr lang="en-US" sz="40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D082AF-7DE6-7F4B-A4B5-3AD91BAB2E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60000">
            <a:off x="5704502" y="1492316"/>
            <a:ext cx="1047971" cy="23925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9AF8FC-96D6-504C-B745-71FEBD4670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-540000">
            <a:off x="5367483" y="2956119"/>
            <a:ext cx="236775" cy="3429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008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1DE1B4-DF1F-403D-88F7-8C9EB7723D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261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8087CE-27FF-F444-A515-7C8E74047F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942" y="988541"/>
            <a:ext cx="7744240" cy="45300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548FD9-305A-E640-B071-FBB11A1707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4203" y="307209"/>
            <a:ext cx="4233405" cy="527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39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20</Words>
  <Application>Microsoft Office PowerPoint</Application>
  <PresentationFormat>Widescreen</PresentationFormat>
  <Paragraphs>6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Neil Matthews</cp:lastModifiedBy>
  <cp:revision>24</cp:revision>
  <cp:lastPrinted>2020-05-29T15:05:44Z</cp:lastPrinted>
  <dcterms:created xsi:type="dcterms:W3CDTF">2018-08-01T14:47:16Z</dcterms:created>
  <dcterms:modified xsi:type="dcterms:W3CDTF">2020-05-30T13:39:04Z</dcterms:modified>
</cp:coreProperties>
</file>