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334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03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408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9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41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634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189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95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041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92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29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9B848-5BCD-4B39-B8B3-B473741F841D}" type="datetimeFigureOut">
              <a:rPr lang="en-GB" smtClean="0"/>
              <a:t>25/08/2021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658E1-0726-4FD5-9E2C-DB9CF30996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332656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Letter-join 8" pitchFamily="50" charset="0"/>
              </a:rPr>
              <a:t>Date</a:t>
            </a:r>
          </a:p>
          <a:p>
            <a:r>
              <a:rPr lang="en-GB" sz="3200" b="1" u="sng" dirty="0" smtClean="0">
                <a:latin typeface="Letter-join 8" pitchFamily="50" charset="0"/>
              </a:rPr>
              <a:t>LO: To find missing numbers in calculations (addition)</a:t>
            </a:r>
            <a:endParaRPr lang="en-GB" sz="3200" b="1" u="sng" dirty="0">
              <a:latin typeface="Letter-join 8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562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08719"/>
            <a:ext cx="4464496" cy="4393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314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884" y="1124744"/>
            <a:ext cx="4608512" cy="45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347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12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ICT Department</dc:creator>
  <cp:lastModifiedBy>ICT Department</cp:lastModifiedBy>
  <cp:revision>3</cp:revision>
  <dcterms:created xsi:type="dcterms:W3CDTF">2021-08-25T14:46:45Z</dcterms:created>
  <dcterms:modified xsi:type="dcterms:W3CDTF">2021-08-25T15:35:48Z</dcterms:modified>
</cp:coreProperties>
</file>