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58" r:id="rId7"/>
    <p:sldId id="261" r:id="rId8"/>
    <p:sldId id="264" r:id="rId9"/>
    <p:sldId id="265" r:id="rId10"/>
    <p:sldId id="273" r:id="rId11"/>
    <p:sldId id="267" r:id="rId12"/>
    <p:sldId id="269" r:id="rId13"/>
    <p:sldId id="270" r:id="rId14"/>
    <p:sldId id="272" r:id="rId15"/>
    <p:sldId id="266" r:id="rId16"/>
    <p:sldId id="271" r:id="rId17"/>
    <p:sldId id="27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25" autoAdjust="0"/>
    <p:restoredTop sz="94660"/>
  </p:normalViewPr>
  <p:slideViewPr>
    <p:cSldViewPr snapToGrid="0">
      <p:cViewPr varScale="1">
        <p:scale>
          <a:sx n="43" d="100"/>
          <a:sy n="43" d="100"/>
        </p:scale>
        <p:origin x="72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2n5xj7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c2580Gp8qA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9874" y="2116183"/>
            <a:ext cx="9244738" cy="2752638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>
                <a:latin typeface="Letter-join 8" panose="02000805000000020003" pitchFamily="50" charset="0"/>
              </a:rPr>
              <a:t>LO: How do Hindus show their faith? Faith in what?</a:t>
            </a:r>
            <a:endParaRPr lang="en-GB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29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2835" y="732302"/>
            <a:ext cx="7272246" cy="38649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Teacher’s share special items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0206" y="2159726"/>
            <a:ext cx="8915400" cy="3777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 smtClean="0"/>
              <a:t>Thinking point: Why do you think these items are important to your teacher? </a:t>
            </a:r>
            <a:endParaRPr lang="en-GB" sz="3200" dirty="0"/>
          </a:p>
        </p:txBody>
      </p:sp>
      <p:pic>
        <p:nvPicPr>
          <p:cNvPr id="1026" name="Picture 2" descr="Why Can't They See This Project Is Really Important? - The Energy 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651" y="4653143"/>
            <a:ext cx="4226832" cy="211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152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0411" y="454293"/>
            <a:ext cx="8911687" cy="1280890"/>
          </a:xfrm>
        </p:spPr>
        <p:txBody>
          <a:bodyPr/>
          <a:lstStyle/>
          <a:p>
            <a:r>
              <a:rPr lang="en-GB" dirty="0" smtClean="0"/>
              <a:t>Teacher’s special items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0411" y="1094738"/>
            <a:ext cx="8732572" cy="44667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Write down what each special item tells about you, into the jigsaw pieces.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3126" y="3640408"/>
            <a:ext cx="2600673" cy="30486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1571"/>
          <a:stretch/>
        </p:blipFill>
        <p:spPr>
          <a:xfrm>
            <a:off x="1877611" y="1658267"/>
            <a:ext cx="3131553" cy="25479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5919" y="3640408"/>
            <a:ext cx="3216492" cy="30486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1482"/>
          <a:stretch/>
        </p:blipFill>
        <p:spPr>
          <a:xfrm>
            <a:off x="6897188" y="1638299"/>
            <a:ext cx="2605223" cy="26285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7534" y="1658266"/>
            <a:ext cx="3060523" cy="30915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b="2315"/>
          <a:stretch/>
        </p:blipFill>
        <p:spPr>
          <a:xfrm rot="10800000">
            <a:off x="3912062" y="4212660"/>
            <a:ext cx="2985125" cy="2476439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H="1">
            <a:off x="6897187" y="1708340"/>
            <a:ext cx="56087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6897187" y="4206241"/>
            <a:ext cx="56087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3912061" y="6658621"/>
            <a:ext cx="56087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0471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993" y="3653470"/>
            <a:ext cx="3216492" cy="30486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3029" y="3653470"/>
            <a:ext cx="2600673" cy="30486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8605" y="385981"/>
            <a:ext cx="8911687" cy="1280890"/>
          </a:xfrm>
        </p:spPr>
        <p:txBody>
          <a:bodyPr/>
          <a:lstStyle/>
          <a:p>
            <a:r>
              <a:rPr lang="en-GB" dirty="0" smtClean="0"/>
              <a:t>On the 4 piece jigsaw worksheet.</a:t>
            </a:r>
            <a:br>
              <a:rPr lang="en-GB" dirty="0" smtClean="0"/>
            </a:br>
            <a:r>
              <a:rPr lang="en-GB" dirty="0" smtClean="0"/>
              <a:t>Draw and label 4 special items to you.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b="1571"/>
          <a:stretch/>
        </p:blipFill>
        <p:spPr>
          <a:xfrm>
            <a:off x="2533029" y="1666871"/>
            <a:ext cx="3131553" cy="25479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482" b="2053"/>
          <a:stretch/>
        </p:blipFill>
        <p:spPr>
          <a:xfrm>
            <a:off x="5087982" y="1640234"/>
            <a:ext cx="2605223" cy="257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97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6169" y="1447069"/>
            <a:ext cx="9072207" cy="217134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</a:t>
            </a:r>
            <a:r>
              <a:rPr lang="en-GB" dirty="0"/>
              <a:t>are all unique but there are some things we all need.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Discuss: What </a:t>
            </a:r>
            <a:r>
              <a:rPr lang="en-GB" dirty="0"/>
              <a:t>is important to every person</a:t>
            </a:r>
            <a:r>
              <a:rPr lang="en-GB" dirty="0" smtClean="0"/>
              <a:t>?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480" y="4494318"/>
            <a:ext cx="3779520" cy="23636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51952" y="5773783"/>
            <a:ext cx="8477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Write a sentence on some key similarities and differences between others. </a:t>
            </a:r>
          </a:p>
        </p:txBody>
      </p:sp>
    </p:spTree>
    <p:extLst>
      <p:ext uri="{BB962C8B-B14F-4D97-AF65-F5344CB8AC3E}">
        <p14:creationId xmlns:p14="http://schemas.microsoft.com/office/powerpoint/2010/main" val="4045062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7977" y="715550"/>
            <a:ext cx="8911687" cy="1280890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www.bbc.co.uk/programmes/p02n5xj7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7977" y="2133600"/>
            <a:ext cx="9316635" cy="377762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Watch the video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226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4002" y="1199058"/>
            <a:ext cx="8911687" cy="1361444"/>
          </a:xfrm>
        </p:spPr>
        <p:txBody>
          <a:bodyPr>
            <a:noAutofit/>
          </a:bodyPr>
          <a:lstStyle/>
          <a:p>
            <a:r>
              <a:rPr lang="en-GB" dirty="0" smtClean="0"/>
              <a:t>What might a person’s jigsaw show if they are religious?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2052" name="Picture 4" descr="Study of religions needs a humanist approach - The Statesma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0" r="7193"/>
          <a:stretch/>
        </p:blipFill>
        <p:spPr bwMode="auto">
          <a:xfrm>
            <a:off x="8486596" y="4402183"/>
            <a:ext cx="3705404" cy="245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04002" y="2560502"/>
            <a:ext cx="747843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Would </a:t>
            </a:r>
            <a:r>
              <a:rPr lang="en-GB" sz="2800" dirty="0"/>
              <a:t>it show their religion</a:t>
            </a:r>
            <a:r>
              <a:rPr lang="en-GB" sz="2800" dirty="0" smtClean="0"/>
              <a:t>? </a:t>
            </a:r>
          </a:p>
          <a:p>
            <a:r>
              <a:rPr lang="en-GB" sz="2800" dirty="0" smtClean="0"/>
              <a:t>If so, what aspects might it show?</a:t>
            </a:r>
          </a:p>
          <a:p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/>
              <a:t>If somebody practises a religion will their jigsaw only show their religion?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64504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9125" y="416830"/>
            <a:ext cx="9332375" cy="20809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In the clip </a:t>
            </a:r>
            <a:r>
              <a:rPr lang="en-GB" dirty="0" err="1" smtClean="0"/>
              <a:t>Simran</a:t>
            </a:r>
            <a:r>
              <a:rPr lang="en-GB" dirty="0" smtClean="0"/>
              <a:t> holds a tray with a small flame over her brother’s head. She talks about Hindu deities and Hindu beliefs.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9125" y="2914650"/>
            <a:ext cx="8323262" cy="2113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 smtClean="0"/>
              <a:t>Hanuman and Ganesh are shown in the clip. </a:t>
            </a:r>
          </a:p>
          <a:p>
            <a:pPr marL="0" indent="0">
              <a:buNone/>
            </a:pPr>
            <a:r>
              <a:rPr lang="en-GB" sz="2400" dirty="0" smtClean="0"/>
              <a:t>Can you remember what </a:t>
            </a:r>
            <a:r>
              <a:rPr lang="en-GB" sz="2400" dirty="0" err="1" smtClean="0"/>
              <a:t>Simran</a:t>
            </a:r>
            <a:r>
              <a:rPr lang="en-GB" sz="2400" dirty="0" smtClean="0"/>
              <a:t> said about the Gods?</a:t>
            </a:r>
          </a:p>
          <a:p>
            <a:pPr marL="0" indent="0">
              <a:buNone/>
            </a:pPr>
            <a:r>
              <a:rPr lang="en-GB" sz="2400" dirty="0" smtClean="0"/>
              <a:t>How many did she say there are?</a:t>
            </a:r>
            <a:endParaRPr lang="en-GB" sz="2400" dirty="0"/>
          </a:p>
        </p:txBody>
      </p:sp>
      <p:pic>
        <p:nvPicPr>
          <p:cNvPr id="3074" name="Picture 2" descr="Hindu God Hanuman | Hanumanji, Hindu gods, Hanuman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5" y="0"/>
            <a:ext cx="2110207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1278" y="2914650"/>
            <a:ext cx="16433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Hanuman</a:t>
            </a:r>
            <a:endParaRPr lang="en-GB" sz="2400" dirty="0"/>
          </a:p>
        </p:txBody>
      </p:sp>
      <p:pic>
        <p:nvPicPr>
          <p:cNvPr id="3076" name="Picture 4" descr="The Symbolic Meaning of the Hindu God Ganesh - Antaryami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6315"/>
            <a:ext cx="2092325" cy="295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9555" y="6290965"/>
            <a:ext cx="1346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Ganesh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7412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7900" y="460991"/>
            <a:ext cx="8911687" cy="1280890"/>
          </a:xfrm>
        </p:spPr>
        <p:txBody>
          <a:bodyPr/>
          <a:lstStyle/>
          <a:p>
            <a:r>
              <a:rPr lang="en-GB" dirty="0" smtClean="0"/>
              <a:t>Hindu deities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7900" y="1300397"/>
            <a:ext cx="9218612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Hindu deities</a:t>
            </a:r>
            <a:r>
              <a:rPr lang="en-GB" sz="2400" dirty="0"/>
              <a:t> are the </a:t>
            </a:r>
            <a:r>
              <a:rPr lang="en-GB" sz="2400" b="1" dirty="0"/>
              <a:t>gods and goddesses</a:t>
            </a:r>
            <a:r>
              <a:rPr lang="en-GB" sz="2400" dirty="0"/>
              <a:t> in </a:t>
            </a:r>
            <a:r>
              <a:rPr lang="en-GB" sz="2400" b="1" dirty="0" smtClean="0"/>
              <a:t>Hinduism.</a:t>
            </a:r>
          </a:p>
          <a:p>
            <a:pPr marL="0" indent="0">
              <a:buNone/>
            </a:pPr>
            <a:r>
              <a:rPr lang="en-GB" sz="2400" dirty="0" smtClean="0"/>
              <a:t>Deities show millions </a:t>
            </a:r>
            <a:r>
              <a:rPr lang="en-GB" sz="2400" dirty="0"/>
              <a:t>of gods, representing aspects of the one </a:t>
            </a:r>
            <a:r>
              <a:rPr lang="en-GB" sz="2400" dirty="0" smtClean="0"/>
              <a:t>God, </a:t>
            </a:r>
            <a:r>
              <a:rPr lang="en-GB" sz="2400" b="1" dirty="0" smtClean="0"/>
              <a:t>Brahman</a:t>
            </a:r>
            <a:r>
              <a:rPr lang="en-GB" sz="2400" dirty="0" smtClean="0"/>
              <a:t>. They are designed </a:t>
            </a:r>
            <a:r>
              <a:rPr lang="en-GB" sz="2400" dirty="0"/>
              <a:t>to help humans focus in worship</a:t>
            </a:r>
            <a:endParaRPr lang="en-GB" sz="2400" dirty="0"/>
          </a:p>
        </p:txBody>
      </p:sp>
      <p:pic>
        <p:nvPicPr>
          <p:cNvPr id="4098" name="Picture 2" descr="Hindu Deities 1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598" y="3409950"/>
            <a:ext cx="5603332" cy="333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90641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4714" y="2118372"/>
            <a:ext cx="7761246" cy="2498231"/>
          </a:xfrm>
        </p:spPr>
        <p:txBody>
          <a:bodyPr>
            <a:normAutofit/>
          </a:bodyPr>
          <a:lstStyle/>
          <a:p>
            <a:pPr algn="ctr"/>
            <a:r>
              <a:rPr lang="en-GB" sz="4400" dirty="0" smtClean="0"/>
              <a:t>Here are some of the Gods and Goddesses.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449597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4" y="0"/>
            <a:ext cx="4685427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8861" y="0"/>
            <a:ext cx="48622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3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1" y="0"/>
            <a:ext cx="4781847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0324" y="0"/>
            <a:ext cx="4848225" cy="691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9195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9650" y="-18049"/>
            <a:ext cx="4838700" cy="68760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0" y="-8012"/>
            <a:ext cx="4837112" cy="686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259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062" y="0"/>
            <a:ext cx="4686300" cy="68804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8768" y="0"/>
            <a:ext cx="3008688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9190" y="0"/>
            <a:ext cx="2884173" cy="688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4702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4646" y="274771"/>
            <a:ext cx="7600214" cy="2196105"/>
          </a:xfrm>
        </p:spPr>
        <p:txBody>
          <a:bodyPr/>
          <a:lstStyle/>
          <a:p>
            <a:r>
              <a:rPr lang="en-GB" dirty="0" err="1" smtClean="0"/>
              <a:t>Simran</a:t>
            </a:r>
            <a:r>
              <a:rPr lang="en-GB" dirty="0" smtClean="0"/>
              <a:t> and </a:t>
            </a:r>
            <a:r>
              <a:rPr lang="en-GB" dirty="0" err="1" smtClean="0"/>
              <a:t>Vraj</a:t>
            </a:r>
            <a:r>
              <a:rPr lang="en-GB" dirty="0" smtClean="0"/>
              <a:t> show their faith in God through  puja, Hindu worship.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6873" y="3871329"/>
            <a:ext cx="11156581" cy="2837142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445876" y="3111321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>
                <a:solidFill>
                  <a:schemeClr val="tx1"/>
                </a:solidFill>
              </a:rPr>
              <a:t>In a puja tray: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122" name="Picture 2" descr="Puja tray and pharaphernaila for worship in Hare Krishna temple. - Buy this  stock photo and explore similar images at Adobe Stock | Adobe 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7" b="5668"/>
          <a:stretch/>
        </p:blipFill>
        <p:spPr bwMode="auto">
          <a:xfrm>
            <a:off x="9029533" y="0"/>
            <a:ext cx="3162467" cy="375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0044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9178" y="624110"/>
            <a:ext cx="8911687" cy="1280890"/>
          </a:xfrm>
        </p:spPr>
        <p:txBody>
          <a:bodyPr>
            <a:normAutofit/>
          </a:bodyPr>
          <a:lstStyle/>
          <a:p>
            <a:r>
              <a:rPr lang="en-GB" dirty="0" smtClean="0"/>
              <a:t>Further elements to puja.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3632" y="1449659"/>
            <a:ext cx="9692274" cy="4193934"/>
          </a:xfrm>
        </p:spPr>
        <p:txBody>
          <a:bodyPr>
            <a:noAutofit/>
          </a:bodyPr>
          <a:lstStyle/>
          <a:p>
            <a:r>
              <a:rPr lang="en-GB" sz="2800" dirty="0" err="1" smtClean="0"/>
              <a:t>Aarti</a:t>
            </a:r>
            <a:r>
              <a:rPr lang="en-GB" sz="2800" dirty="0" smtClean="0"/>
              <a:t>-</a:t>
            </a:r>
            <a:r>
              <a:rPr lang="en-GB" sz="3200" dirty="0" smtClean="0"/>
              <a:t> </a:t>
            </a:r>
            <a:r>
              <a:rPr lang="en-GB" sz="2800" dirty="0" smtClean="0"/>
              <a:t>is </a:t>
            </a:r>
            <a:r>
              <a:rPr lang="en-GB" sz="2800" dirty="0"/>
              <a:t>a </a:t>
            </a:r>
            <a:r>
              <a:rPr lang="en-GB" sz="2800" b="1" dirty="0"/>
              <a:t>Hindu</a:t>
            </a:r>
            <a:r>
              <a:rPr lang="en-GB" sz="2800" dirty="0"/>
              <a:t> religious ritual of worship, a part of puja, in which light (usually from a flame) is offered to one or more deities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 err="1" smtClean="0"/>
              <a:t>Bhajans</a:t>
            </a:r>
            <a:r>
              <a:rPr lang="en-GB" sz="2800" dirty="0" smtClean="0"/>
              <a:t>-  Worship songs, devoted to different deities, some fast and upbeat, some peaceful and meditative. They have developed to  help worship. </a:t>
            </a:r>
            <a:r>
              <a:rPr lang="en-GB" sz="2800" dirty="0"/>
              <a:t>For example, </a:t>
            </a:r>
            <a:r>
              <a:rPr lang="en-GB" sz="2800" dirty="0">
                <a:hlinkClick r:id="rId2"/>
              </a:rPr>
              <a:t>https://</a:t>
            </a:r>
            <a:r>
              <a:rPr lang="en-GB" sz="2800" dirty="0" smtClean="0">
                <a:hlinkClick r:id="rId2"/>
              </a:rPr>
              <a:t>www.youtube.com/watch?v=Ac2580Gp8qA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812338" y="6139822"/>
            <a:ext cx="100748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Write a definition for </a:t>
            </a:r>
            <a:r>
              <a:rPr lang="en-GB" sz="2800" b="1" dirty="0" err="1">
                <a:solidFill>
                  <a:schemeClr val="accent2">
                    <a:lumMod val="50000"/>
                  </a:schemeClr>
                </a:solidFill>
              </a:rPr>
              <a:t>Aart</a:t>
            </a:r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 and </a:t>
            </a:r>
            <a:r>
              <a:rPr lang="en-GB" sz="2800" b="1" dirty="0" err="1">
                <a:solidFill>
                  <a:schemeClr val="accent2">
                    <a:lumMod val="50000"/>
                  </a:schemeClr>
                </a:solidFill>
              </a:rPr>
              <a:t>Bhajans</a:t>
            </a:r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 in your books.</a:t>
            </a:r>
          </a:p>
        </p:txBody>
      </p:sp>
    </p:spTree>
    <p:extLst>
      <p:ext uri="{BB962C8B-B14F-4D97-AF65-F5344CB8AC3E}">
        <p14:creationId xmlns:p14="http://schemas.microsoft.com/office/powerpoint/2010/main" val="3875689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160" y="2653990"/>
            <a:ext cx="10202840" cy="37478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Imagine </a:t>
            </a:r>
            <a:r>
              <a:rPr lang="en-GB" sz="2800" dirty="0" err="1"/>
              <a:t>Simran</a:t>
            </a:r>
            <a:r>
              <a:rPr lang="en-GB" sz="2800" dirty="0"/>
              <a:t> and </a:t>
            </a:r>
            <a:r>
              <a:rPr lang="en-GB" sz="2800" dirty="0" err="1"/>
              <a:t>Vraj</a:t>
            </a:r>
            <a:r>
              <a:rPr lang="en-GB" sz="2800" dirty="0"/>
              <a:t> have been asked to explain about Hinduism at their school.</a:t>
            </a:r>
          </a:p>
          <a:p>
            <a:r>
              <a:rPr lang="en-GB" sz="2800" dirty="0"/>
              <a:t>How do Hindus show their faith?</a:t>
            </a:r>
          </a:p>
          <a:p>
            <a:r>
              <a:rPr lang="en-GB" sz="2800" dirty="0" smtClean="0"/>
              <a:t>What </a:t>
            </a:r>
            <a:r>
              <a:rPr lang="en-GB" sz="2800" dirty="0"/>
              <a:t>is </a:t>
            </a:r>
            <a:r>
              <a:rPr lang="en-GB" sz="2800" dirty="0" smtClean="0"/>
              <a:t>important </a:t>
            </a:r>
            <a:r>
              <a:rPr lang="en-GB" sz="2800" dirty="0"/>
              <a:t>to Hindus?</a:t>
            </a:r>
            <a:endParaRPr lang="en-GB" sz="28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462" y="200722"/>
            <a:ext cx="3170416" cy="195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83035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2977</TotalTime>
  <Words>260</Words>
  <Application>Microsoft Office PowerPoint</Application>
  <PresentationFormat>Widescreen</PresentationFormat>
  <Paragraphs>35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Letter-join 8</vt:lpstr>
      <vt:lpstr>Wingdings 3</vt:lpstr>
      <vt:lpstr>Wisp</vt:lpstr>
      <vt:lpstr>LO: How do Hindus show their faith? Faith in what?</vt:lpstr>
      <vt:lpstr>Teacher’s share special items</vt:lpstr>
      <vt:lpstr>Teacher’s special items</vt:lpstr>
      <vt:lpstr>On the 4 piece jigsaw worksheet. Draw and label 4 special items to you.</vt:lpstr>
      <vt:lpstr>We are all unique but there are some things we all need.   Discuss: What is important to every person? </vt:lpstr>
      <vt:lpstr>https://www.bbc.co.uk/programmes/p02n5xj7 </vt:lpstr>
      <vt:lpstr>What might a person’s jigsaw show if they are religious?   </vt:lpstr>
      <vt:lpstr>In the clip Simran holds a tray with a small flame over her brother’s head. She talks about Hindu deities and Hindu beliefs.</vt:lpstr>
      <vt:lpstr>Hindu deities</vt:lpstr>
      <vt:lpstr>Here are some of the Gods and Goddesses.</vt:lpstr>
      <vt:lpstr>PowerPoint Presentation</vt:lpstr>
      <vt:lpstr>PowerPoint Presentation</vt:lpstr>
      <vt:lpstr>PowerPoint Presentation</vt:lpstr>
      <vt:lpstr>PowerPoint Presentation</vt:lpstr>
      <vt:lpstr>Simran and Vraj show their faith in God through  puja, Hindu worship. </vt:lpstr>
      <vt:lpstr>Further elements to puja.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How do Hindus show their faith? Faith in what?</dc:title>
  <dc:creator>C Dolman WOP</dc:creator>
  <cp:lastModifiedBy>C Dolman WOP</cp:lastModifiedBy>
  <cp:revision>34</cp:revision>
  <dcterms:created xsi:type="dcterms:W3CDTF">2020-12-18T17:47:05Z</dcterms:created>
  <dcterms:modified xsi:type="dcterms:W3CDTF">2020-12-20T19:24:31Z</dcterms:modified>
</cp:coreProperties>
</file>