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</p:sldIdLst>
  <p:sldSz cx="9906000" cy="1320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7" d="100"/>
          <a:sy n="37" d="100"/>
        </p:scale>
        <p:origin x="205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61588"/>
            <a:ext cx="8420100" cy="4598341"/>
          </a:xfrm>
        </p:spPr>
        <p:txBody>
          <a:bodyPr anchor="b"/>
          <a:lstStyle>
            <a:lvl1pPr algn="ctr"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6937258"/>
            <a:ext cx="7429500" cy="3188875"/>
          </a:xfrm>
        </p:spPr>
        <p:txBody>
          <a:bodyPr/>
          <a:lstStyle>
            <a:lvl1pPr marL="0" indent="0" algn="ctr">
              <a:buNone/>
              <a:defRPr sz="2600"/>
            </a:lvl1pPr>
            <a:lvl2pPr marL="495285" indent="0" algn="ctr">
              <a:buNone/>
              <a:defRPr sz="2167"/>
            </a:lvl2pPr>
            <a:lvl3pPr marL="990570" indent="0" algn="ctr">
              <a:buNone/>
              <a:defRPr sz="1950"/>
            </a:lvl3pPr>
            <a:lvl4pPr marL="1485854" indent="0" algn="ctr">
              <a:buNone/>
              <a:defRPr sz="1733"/>
            </a:lvl4pPr>
            <a:lvl5pPr marL="1981139" indent="0" algn="ctr">
              <a:buNone/>
              <a:defRPr sz="1733"/>
            </a:lvl5pPr>
            <a:lvl6pPr marL="2476424" indent="0" algn="ctr">
              <a:buNone/>
              <a:defRPr sz="1733"/>
            </a:lvl6pPr>
            <a:lvl7pPr marL="2971709" indent="0" algn="ctr">
              <a:buNone/>
              <a:defRPr sz="1733"/>
            </a:lvl7pPr>
            <a:lvl8pPr marL="3466993" indent="0" algn="ctr">
              <a:buNone/>
              <a:defRPr sz="1733"/>
            </a:lvl8pPr>
            <a:lvl9pPr marL="3962278" indent="0" algn="ctr">
              <a:buNone/>
              <a:defRPr sz="173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68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285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3292832"/>
            <a:ext cx="8543925" cy="5494160"/>
          </a:xfrm>
        </p:spPr>
        <p:txBody>
          <a:bodyPr anchor="b"/>
          <a:lstStyle>
            <a:lvl1pPr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8838969"/>
            <a:ext cx="8543925" cy="2889249"/>
          </a:xfrm>
        </p:spPr>
        <p:txBody>
          <a:bodyPr/>
          <a:lstStyle>
            <a:lvl1pPr marL="0" indent="0">
              <a:buNone/>
              <a:defRPr sz="2600">
                <a:solidFill>
                  <a:schemeClr val="tx1"/>
                </a:solidFill>
              </a:defRPr>
            </a:lvl1pPr>
            <a:lvl2pPr marL="495285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670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90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703207"/>
            <a:ext cx="8543925" cy="255293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3237796"/>
            <a:ext cx="4190702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4824589"/>
            <a:ext cx="4190702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3237796"/>
            <a:ext cx="4211340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4824589"/>
            <a:ext cx="4211340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02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7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446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1901710"/>
            <a:ext cx="5014913" cy="9386241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90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1901710"/>
            <a:ext cx="5014913" cy="9386241"/>
          </a:xfr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565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62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703204"/>
            <a:ext cx="2135981" cy="1119316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703204"/>
            <a:ext cx="6284119" cy="1119316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747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703207"/>
            <a:ext cx="8543925" cy="25529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3516018"/>
            <a:ext cx="8543925" cy="8380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12241862"/>
            <a:ext cx="3343275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911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90570" rtl="0" eaLnBrk="1" latinLnBrk="0" hangingPunct="1">
        <a:lnSpc>
          <a:spcPct val="90000"/>
        </a:lnSpc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7642" indent="-247642" algn="l" defTabSz="99057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033" kern="1200">
          <a:solidFill>
            <a:schemeClr val="tx1"/>
          </a:solidFill>
          <a:latin typeface="+mn-lt"/>
          <a:ea typeface="+mn-ea"/>
          <a:cs typeface="+mn-cs"/>
        </a:defRPr>
      </a:lvl1pPr>
      <a:lvl2pPr marL="74292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6175" t="15733" r="9250" b="10267"/>
          <a:stretch/>
        </p:blipFill>
        <p:spPr>
          <a:xfrm>
            <a:off x="0" y="854705"/>
            <a:ext cx="9906000" cy="11925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27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7225" t="16266" r="8950" b="9466"/>
          <a:stretch/>
        </p:blipFill>
        <p:spPr>
          <a:xfrm>
            <a:off x="0" y="787763"/>
            <a:ext cx="9906000" cy="12234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05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5874" t="15866" r="8951" b="10000"/>
          <a:stretch/>
        </p:blipFill>
        <p:spPr>
          <a:xfrm>
            <a:off x="0" y="768441"/>
            <a:ext cx="9906000" cy="11743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45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0</Words>
  <Application>Microsoft Office PowerPoint</Application>
  <PresentationFormat>Custom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7</cp:revision>
  <dcterms:created xsi:type="dcterms:W3CDTF">2021-02-21T00:38:17Z</dcterms:created>
  <dcterms:modified xsi:type="dcterms:W3CDTF">2021-02-24T13:18:53Z</dcterms:modified>
</cp:coreProperties>
</file>