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8" r:id="rId4"/>
    <p:sldId id="257" r:id="rId5"/>
    <p:sldId id="258" r:id="rId6"/>
    <p:sldId id="266" r:id="rId7"/>
    <p:sldId id="267" r:id="rId8"/>
    <p:sldId id="262" r:id="rId9"/>
    <p:sldId id="263" r:id="rId10"/>
    <p:sldId id="264" r:id="rId11"/>
    <p:sldId id="265" r:id="rId12"/>
    <p:sldId id="271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011" y="25596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23.2.21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LO: </a:t>
            </a:r>
            <a:r>
              <a:rPr lang="en-GB" u="sng" dirty="0" smtClean="0"/>
              <a:t>Counting Squares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250" t="20667" r="12100" b="19999"/>
          <a:stretch/>
        </p:blipFill>
        <p:spPr>
          <a:xfrm>
            <a:off x="1563624" y="585215"/>
            <a:ext cx="8988552" cy="5697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37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249" t="17867" r="50126" b="20400"/>
          <a:stretch/>
        </p:blipFill>
        <p:spPr>
          <a:xfrm>
            <a:off x="2907791" y="0"/>
            <a:ext cx="64432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7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675" t="15600" r="17500" b="18934"/>
          <a:stretch/>
        </p:blipFill>
        <p:spPr>
          <a:xfrm>
            <a:off x="2980944" y="8744"/>
            <a:ext cx="5733288" cy="684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25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325" t="14000" r="53725" b="18800"/>
          <a:stretch/>
        </p:blipFill>
        <p:spPr>
          <a:xfrm>
            <a:off x="3337560" y="0"/>
            <a:ext cx="53035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91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975" t="14534" r="17800" b="19467"/>
          <a:stretch/>
        </p:blipFill>
        <p:spPr>
          <a:xfrm>
            <a:off x="3154680" y="18038"/>
            <a:ext cx="5568696" cy="683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4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4514" t="17559" r="10653" b="46983"/>
          <a:stretch/>
        </p:blipFill>
        <p:spPr>
          <a:xfrm>
            <a:off x="1901951" y="1233074"/>
            <a:ext cx="8594941" cy="4921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9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4514" t="54510" r="10653" b="9060"/>
          <a:stretch/>
        </p:blipFill>
        <p:spPr>
          <a:xfrm>
            <a:off x="1872414" y="1125182"/>
            <a:ext cx="8672411" cy="510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81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120" y="129994"/>
            <a:ext cx="2832463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54340" t="15391" r="9608" b="46070"/>
          <a:stretch/>
        </p:blipFill>
        <p:spPr>
          <a:xfrm>
            <a:off x="2011679" y="1254389"/>
            <a:ext cx="8209047" cy="4936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736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4340" t="52654" r="9608" b="9370"/>
          <a:stretch/>
        </p:blipFill>
        <p:spPr>
          <a:xfrm>
            <a:off x="2221992" y="1283081"/>
            <a:ext cx="8284464" cy="4908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4085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5036" t="17557" r="11002" b="31102"/>
          <a:stretch/>
        </p:blipFill>
        <p:spPr>
          <a:xfrm>
            <a:off x="3154680" y="818900"/>
            <a:ext cx="6483526" cy="5513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2142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500" t="35334" r="26650" b="24267"/>
          <a:stretch/>
        </p:blipFill>
        <p:spPr>
          <a:xfrm>
            <a:off x="1645919" y="1197864"/>
            <a:ext cx="8644913" cy="4105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640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4555045" y="1690688"/>
            <a:ext cx="3081909" cy="331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49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33BCCAEC557B4F9DE9A9AAEB04DEBA" ma:contentTypeVersion="12" ma:contentTypeDescription="Create a new document." ma:contentTypeScope="" ma:versionID="62824fb3ca47146111720e8731532f5b">
  <xsd:schema xmlns:xsd="http://www.w3.org/2001/XMLSchema" xmlns:xs="http://www.w3.org/2001/XMLSchema" xmlns:p="http://schemas.microsoft.com/office/2006/metadata/properties" xmlns:ns2="79d5994c-441a-418a-aaad-8fbc26fab7f7" xmlns:ns3="85df18c3-2de1-4819-ad3c-ef2ca922e628" targetNamespace="http://schemas.microsoft.com/office/2006/metadata/properties" ma:root="true" ma:fieldsID="828336c8343f761f3fbc3a3f438db97c" ns2:_="" ns3:_="">
    <xsd:import namespace="79d5994c-441a-418a-aaad-8fbc26fab7f7"/>
    <xsd:import namespace="85df18c3-2de1-4819-ad3c-ef2ca922e6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d5994c-441a-418a-aaad-8fbc26fab7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f18c3-2de1-4819-ad3c-ef2ca922e6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520AB31-765F-460E-9C04-BDE97DCFAF52}"/>
</file>

<file path=customXml/itemProps2.xml><?xml version="1.0" encoding="utf-8"?>
<ds:datastoreItem xmlns:ds="http://schemas.openxmlformats.org/officeDocument/2006/customXml" ds:itemID="{DC2872B9-8370-4C9D-83EA-3C63A932B0A6}"/>
</file>

<file path=customXml/itemProps3.xml><?xml version="1.0" encoding="utf-8"?>
<ds:datastoreItem xmlns:ds="http://schemas.openxmlformats.org/officeDocument/2006/customXml" ds:itemID="{9494D94A-6751-4BF1-853B-31B0A55645C5}"/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7</Words>
  <Application>Microsoft Office PowerPoint</Application>
  <PresentationFormat>Widescreen</PresentationFormat>
  <Paragraphs>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23.2.21 LO: Counting Squares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Worksheet</vt:lpstr>
      <vt:lpstr>PowerPoint Presentation</vt:lpstr>
      <vt:lpstr>Answer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User</cp:lastModifiedBy>
  <cp:revision>19</cp:revision>
  <dcterms:created xsi:type="dcterms:W3CDTF">2021-01-25T10:37:31Z</dcterms:created>
  <dcterms:modified xsi:type="dcterms:W3CDTF">2021-02-21T00:55:22Z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0x0101004433BCCAEC557B4F9DE9A9AAEB04DEBA</vt:lpwstr>
  </property>
</Properties>
</file>