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3" r:id="rId4"/>
    <p:sldId id="261" r:id="rId5"/>
    <p:sldId id="262" r:id="rId6"/>
    <p:sldId id="264" r:id="rId7"/>
    <p:sldId id="265" r:id="rId8"/>
    <p:sldId id="266" r:id="rId9"/>
    <p:sldId id="269" r:id="rId10"/>
    <p:sldId id="271" r:id="rId11"/>
    <p:sldId id="270" r:id="rId12"/>
    <p:sldId id="272" r:id="rId13"/>
    <p:sldId id="273" r:id="rId14"/>
    <p:sldId id="274" r:id="rId15"/>
    <p:sldId id="267" r:id="rId16"/>
    <p:sldId id="268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06" autoAdjust="0"/>
    <p:restoredTop sz="94660"/>
  </p:normalViewPr>
  <p:slideViewPr>
    <p:cSldViewPr snapToGrid="0">
      <p:cViewPr varScale="1">
        <p:scale>
          <a:sx n="73" d="100"/>
          <a:sy n="73" d="100"/>
        </p:scale>
        <p:origin x="63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837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738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5687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4388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8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732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89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513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737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1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995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7020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445" y="305"/>
            <a:ext cx="10142583" cy="6857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4108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0451" y="1554480"/>
            <a:ext cx="10515600" cy="2748779"/>
          </a:xfrm>
        </p:spPr>
        <p:txBody>
          <a:bodyPr>
            <a:normAutofit/>
          </a:bodyPr>
          <a:lstStyle/>
          <a:p>
            <a:pPr algn="ctr"/>
            <a:r>
              <a:rPr lang="en-GB" u="sng" dirty="0"/>
              <a:t>2</a:t>
            </a:r>
            <a:r>
              <a:rPr lang="en-GB" u="sng" dirty="0" smtClean="0"/>
              <a:t>.2.21</a:t>
            </a:r>
            <a:r>
              <a:rPr lang="en-GB" u="sng" dirty="0" smtClean="0"/>
              <a:t/>
            </a:r>
            <a:br>
              <a:rPr lang="en-GB" u="sng" dirty="0" smtClean="0"/>
            </a:br>
            <a:r>
              <a:rPr lang="en-GB" u="sng" dirty="0" smtClean="0"/>
              <a:t>LO: </a:t>
            </a:r>
            <a:r>
              <a:rPr lang="en-GB" u="sng" dirty="0"/>
              <a:t>M</a:t>
            </a:r>
            <a:r>
              <a:rPr lang="en-GB" u="sng" dirty="0" smtClean="0"/>
              <a:t>easuring Length.</a:t>
            </a:r>
            <a:br>
              <a:rPr lang="en-GB" u="sng" dirty="0" smtClean="0"/>
            </a:br>
            <a:r>
              <a:rPr lang="en-GB" u="sng" dirty="0"/>
              <a:t/>
            </a:r>
            <a:br>
              <a:rPr lang="en-GB" u="sng" dirty="0"/>
            </a:br>
            <a:r>
              <a:rPr lang="en-GB" dirty="0" smtClean="0">
                <a:solidFill>
                  <a:srgbClr val="FF0000"/>
                </a:solidFill>
              </a:rPr>
              <a:t>Make sure you have a ruler for this lesson.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4373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0237" y="700087"/>
            <a:ext cx="8391525" cy="5457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4892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600" y="331259"/>
            <a:ext cx="10515600" cy="1325563"/>
          </a:xfrm>
        </p:spPr>
        <p:txBody>
          <a:bodyPr/>
          <a:lstStyle/>
          <a:p>
            <a:r>
              <a:rPr lang="en-GB" dirty="0" smtClean="0"/>
              <a:t>Exploring conversions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5450" y="1466850"/>
            <a:ext cx="8801100" cy="5391150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1695450" y="4063999"/>
            <a:ext cx="5655733" cy="83537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8889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6682" y="519287"/>
            <a:ext cx="5598636" cy="5433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3432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6712" y="-22753"/>
            <a:ext cx="5807252" cy="6880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0033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3831" y="1"/>
            <a:ext cx="5081449" cy="316985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3831" y="3169852"/>
            <a:ext cx="5081449" cy="3688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2079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0582" y="582386"/>
            <a:ext cx="6235080" cy="240900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41817" y="3545436"/>
            <a:ext cx="2411050" cy="2857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1547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623" y="247559"/>
            <a:ext cx="10515600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91297" y="528093"/>
            <a:ext cx="7124700" cy="38481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6051" y="4545874"/>
            <a:ext cx="7972172" cy="2147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642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7309" y="352063"/>
            <a:ext cx="10515600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17966" y="682151"/>
            <a:ext cx="6087291" cy="5347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1392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95555" y="91440"/>
            <a:ext cx="7341416" cy="234598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4827" y="2567419"/>
            <a:ext cx="7122872" cy="4216740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221434"/>
            <a:ext cx="10515600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7099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755" y="195308"/>
            <a:ext cx="10515600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67532" y="1520871"/>
            <a:ext cx="7874948" cy="311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4264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1183" y="365125"/>
            <a:ext cx="10515600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86818" y="365125"/>
            <a:ext cx="7239965" cy="6134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4013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1994" y="312874"/>
            <a:ext cx="10515600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8913" y="2452643"/>
            <a:ext cx="8394174" cy="2570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4172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1617" y="1920240"/>
            <a:ext cx="7973879" cy="3530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2197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Answer</a:t>
            </a:r>
            <a:endParaRPr lang="en-GB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94514" y="914400"/>
            <a:ext cx="2561136" cy="4790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7162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10</Words>
  <Application>Microsoft Office PowerPoint</Application>
  <PresentationFormat>Widescreen</PresentationFormat>
  <Paragraphs>9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PowerPoint Presentation</vt:lpstr>
      <vt:lpstr>2.2.21 LO: Measuring Length.  Make sure you have a ruler for this lesson.</vt:lpstr>
      <vt:lpstr>PowerPoint Presentation</vt:lpstr>
      <vt:lpstr>Exploring conversions</vt:lpstr>
      <vt:lpstr>PowerPoint Presentation</vt:lpstr>
      <vt:lpstr>PowerPoint Presentation</vt:lpstr>
      <vt:lpstr>PowerPoint Presentation</vt:lpstr>
      <vt:lpstr>PowerPoint Presentation</vt:lpstr>
      <vt:lpstr>Worksheet</vt:lpstr>
      <vt:lpstr>Worksheet</vt:lpstr>
      <vt:lpstr>Worksheet</vt:lpstr>
      <vt:lpstr>Worksheet</vt:lpstr>
      <vt:lpstr>Worksheet</vt:lpstr>
      <vt:lpstr>Worksheet</vt:lpstr>
      <vt:lpstr>PowerPoint Presentation</vt:lpstr>
      <vt:lpstr>Answer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Dolman WOP</dc:creator>
  <cp:lastModifiedBy>C Dolman WOP</cp:lastModifiedBy>
  <cp:revision>23</cp:revision>
  <dcterms:created xsi:type="dcterms:W3CDTF">2021-01-25T10:37:31Z</dcterms:created>
  <dcterms:modified xsi:type="dcterms:W3CDTF">2021-01-25T15:51:54Z</dcterms:modified>
</cp:coreProperties>
</file>