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8" r:id="rId2"/>
    <p:sldId id="259" r:id="rId3"/>
    <p:sldId id="260" r:id="rId4"/>
    <p:sldId id="261"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82" d="100"/>
          <a:sy n="82" d="100"/>
        </p:scale>
        <p:origin x="96"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schemeClr>
        </a:soli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1/19/2021</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166812" y="1066800"/>
            <a:ext cx="8534400" cy="3615267"/>
          </a:xfrm>
        </p:spPr>
        <p:txBody>
          <a:bodyPr>
            <a:normAutofit/>
          </a:bodyPr>
          <a:lstStyle/>
          <a:p>
            <a:pPr marL="0" indent="0">
              <a:buNone/>
            </a:pPr>
            <a:r>
              <a:rPr lang="en-GB" sz="4800" dirty="0" smtClean="0"/>
              <a:t>Lesson 2</a:t>
            </a:r>
            <a:endParaRPr lang="en-GB" sz="4800" dirty="0"/>
          </a:p>
        </p:txBody>
      </p:sp>
    </p:spTree>
    <p:extLst>
      <p:ext uri="{BB962C8B-B14F-4D97-AF65-F5344CB8AC3E}">
        <p14:creationId xmlns:p14="http://schemas.microsoft.com/office/powerpoint/2010/main" val="3751556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481011" y="736600"/>
            <a:ext cx="11304589" cy="5689600"/>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en-GB" sz="4400" dirty="0" smtClean="0">
                <a:solidFill>
                  <a:schemeClr val="bg1"/>
                </a:solidFill>
                <a:latin typeface="Letter-join 8" panose="02000805000000020003" pitchFamily="50" charset="0"/>
              </a:rPr>
              <a:t>I‘ve never seen a storm this big before,’ Sophie thought. What on earth was the family going to do? </a:t>
            </a:r>
          </a:p>
          <a:p>
            <a:pPr marL="0" indent="0">
              <a:buNone/>
            </a:pPr>
            <a:r>
              <a:rPr lang="en-GB" sz="4400" dirty="0" smtClean="0">
                <a:solidFill>
                  <a:schemeClr val="bg1"/>
                </a:solidFill>
                <a:latin typeface="Letter-join 8" panose="02000805000000020003" pitchFamily="50" charset="0"/>
              </a:rPr>
              <a:t>“I’m so worried about this vicious storm.” Mum whispered.</a:t>
            </a:r>
          </a:p>
          <a:p>
            <a:pPr marL="0" indent="0">
              <a:buNone/>
            </a:pPr>
            <a:r>
              <a:rPr lang="en-GB" sz="4400" dirty="0" smtClean="0">
                <a:solidFill>
                  <a:schemeClr val="bg1"/>
                </a:solidFill>
                <a:latin typeface="Letter-join 8" panose="02000805000000020003" pitchFamily="50" charset="0"/>
              </a:rPr>
              <a:t>“Me too. I think we should leave until it passes,” said Dad anxiously.</a:t>
            </a:r>
          </a:p>
          <a:p>
            <a:pPr marL="0" indent="0">
              <a:buNone/>
            </a:pPr>
            <a:endParaRPr lang="en-GB" sz="4400" dirty="0">
              <a:solidFill>
                <a:schemeClr val="bg1"/>
              </a:solidFill>
              <a:latin typeface="Letter-join 8" panose="02000805000000020003" pitchFamily="50" charset="0"/>
            </a:endParaRPr>
          </a:p>
        </p:txBody>
      </p:sp>
    </p:spTree>
    <p:extLst>
      <p:ext uri="{BB962C8B-B14F-4D97-AF65-F5344CB8AC3E}">
        <p14:creationId xmlns:p14="http://schemas.microsoft.com/office/powerpoint/2010/main" val="7360944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455611" y="279400"/>
            <a:ext cx="11304589" cy="6400800"/>
          </a:xfrm>
          <a:prstGeom prst="rect">
            <a:avLst/>
          </a:prstGeom>
        </p:spPr>
        <p:txBody>
          <a:bodyPr vert="horz" lIns="91440" tIns="45720" rIns="91440" bIns="45720" rtlCol="0" anchor="ctr">
            <a:normAutofit fontScale="925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en-GB" sz="4400" dirty="0" smtClean="0">
                <a:solidFill>
                  <a:schemeClr val="bg1"/>
                </a:solidFill>
                <a:latin typeface="Letter-join 8" panose="02000805000000020003" pitchFamily="50" charset="0"/>
              </a:rPr>
              <a:t>Sophie grabbed her teddy bear because it made her feel safe. She snatched her iPad because the sounds soothed her. She clung onto her  blanket from grandma because she knew it would help her. The rain ricocheted loudly like a stampeding herd of buffalo. Her hand reached out helplessly as she was driven away from all that she knew and loved.</a:t>
            </a:r>
            <a:endParaRPr lang="en-GB" sz="4400" dirty="0">
              <a:solidFill>
                <a:schemeClr val="bg1"/>
              </a:solidFill>
              <a:latin typeface="Letter-join 8" panose="02000805000000020003" pitchFamily="50" charset="0"/>
            </a:endParaRPr>
          </a:p>
        </p:txBody>
      </p:sp>
    </p:spTree>
    <p:extLst>
      <p:ext uri="{BB962C8B-B14F-4D97-AF65-F5344CB8AC3E}">
        <p14:creationId xmlns:p14="http://schemas.microsoft.com/office/powerpoint/2010/main" val="2512416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455611" y="457200"/>
            <a:ext cx="11304589" cy="5689600"/>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en-GB" sz="4400" dirty="0" smtClean="0">
                <a:solidFill>
                  <a:schemeClr val="bg1"/>
                </a:solidFill>
                <a:latin typeface="Letter-join 8" panose="02000805000000020003" pitchFamily="50" charset="0"/>
              </a:rPr>
              <a:t>Rising, rising, rising – the water was drowning their lives. The dreams of Mum and the children were drenched by a flood of fear. Restless, lonely and frightened, Dad thought about their home and what would be left of it. </a:t>
            </a:r>
            <a:endParaRPr lang="en-GB" sz="4400" dirty="0">
              <a:solidFill>
                <a:schemeClr val="bg1"/>
              </a:solidFill>
              <a:latin typeface="Letter-join 8" panose="02000805000000020003" pitchFamily="50" charset="0"/>
            </a:endParaRPr>
          </a:p>
        </p:txBody>
      </p:sp>
    </p:spTree>
    <p:extLst>
      <p:ext uri="{BB962C8B-B14F-4D97-AF65-F5344CB8AC3E}">
        <p14:creationId xmlns:p14="http://schemas.microsoft.com/office/powerpoint/2010/main" val="2887507928"/>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41</TotalTime>
  <Words>166</Words>
  <Application>Microsoft Office PowerPoint</Application>
  <PresentationFormat>Widescreen</PresentationFormat>
  <Paragraphs>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Century Gothic</vt:lpstr>
      <vt:lpstr>Letter-join 8</vt:lpstr>
      <vt:lpstr>Wingdings 3</vt:lpstr>
      <vt:lpstr>Slice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Dolman WOP</dc:creator>
  <cp:lastModifiedBy>C Dolman WOP</cp:lastModifiedBy>
  <cp:revision>18</cp:revision>
  <dcterms:created xsi:type="dcterms:W3CDTF">2020-12-15T18:46:33Z</dcterms:created>
  <dcterms:modified xsi:type="dcterms:W3CDTF">2021-01-19T08:13:06Z</dcterms:modified>
</cp:coreProperties>
</file>