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8" r:id="rId4"/>
    <p:sldId id="261" r:id="rId5"/>
    <p:sldId id="257" r:id="rId6"/>
    <p:sldId id="258" r:id="rId7"/>
    <p:sldId id="266" r:id="rId8"/>
    <p:sldId id="267" r:id="rId9"/>
    <p:sldId id="262" r:id="rId10"/>
    <p:sldId id="263" r:id="rId11"/>
    <p:sldId id="264" r:id="rId12"/>
    <p:sldId id="265" r:id="rId13"/>
    <p:sldId id="269" r:id="rId14"/>
    <p:sldId id="270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83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738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68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3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8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732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89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51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37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99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02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410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011" y="255968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u="sng" dirty="0"/>
              <a:t>8</a:t>
            </a:r>
            <a:r>
              <a:rPr lang="en-GB" u="sng" dirty="0" smtClean="0"/>
              <a:t>.2.21</a:t>
            </a:r>
            <a:br>
              <a:rPr lang="en-GB" u="sng" dirty="0" smtClean="0"/>
            </a:br>
            <a:r>
              <a:rPr lang="en-GB" u="sng" dirty="0" smtClean="0"/>
              <a:t>LO: </a:t>
            </a:r>
            <a:r>
              <a:rPr lang="en-GB" u="sng" dirty="0" smtClean="0"/>
              <a:t>Adding Lengths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3622437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5325" t="22267" r="11500" b="18666"/>
          <a:stretch/>
        </p:blipFill>
        <p:spPr>
          <a:xfrm>
            <a:off x="1975104" y="1033271"/>
            <a:ext cx="8467344" cy="5290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237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600" y="331259"/>
            <a:ext cx="10515600" cy="1325563"/>
          </a:xfrm>
        </p:spPr>
        <p:txBody>
          <a:bodyPr/>
          <a:lstStyle/>
          <a:p>
            <a:r>
              <a:rPr lang="en-GB" dirty="0" smtClean="0"/>
              <a:t>Exploring conversions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5450" y="1466850"/>
            <a:ext cx="8801100" cy="539115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1817511" y="3194755"/>
            <a:ext cx="4955823" cy="835378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889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249" t="14000" r="51251" b="18934"/>
          <a:stretch/>
        </p:blipFill>
        <p:spPr>
          <a:xfrm>
            <a:off x="3044952" y="0"/>
            <a:ext cx="57607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577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1750" t="15600" r="17650" b="19067"/>
          <a:stretch/>
        </p:blipFill>
        <p:spPr>
          <a:xfrm>
            <a:off x="3328416" y="27343"/>
            <a:ext cx="5687568" cy="6830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8255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175" t="14666" r="51100" b="20801"/>
          <a:stretch/>
        </p:blipFill>
        <p:spPr>
          <a:xfrm>
            <a:off x="3200400" y="0"/>
            <a:ext cx="5989320" cy="685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4913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0925" t="14800" r="16900" b="18534"/>
          <a:stretch/>
        </p:blipFill>
        <p:spPr>
          <a:xfrm>
            <a:off x="3328416" y="0"/>
            <a:ext cx="5870448" cy="6842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544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806" y="144386"/>
            <a:ext cx="2897777" cy="1088688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4400" t="22800" r="22675" b="42800"/>
          <a:stretch/>
        </p:blipFill>
        <p:spPr>
          <a:xfrm>
            <a:off x="3209544" y="136476"/>
            <a:ext cx="7004304" cy="41164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44850" t="57333" r="23875" b="25200"/>
          <a:stretch/>
        </p:blipFill>
        <p:spPr>
          <a:xfrm>
            <a:off x="3209543" y="4462272"/>
            <a:ext cx="6985737" cy="2194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2899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32806" y="144386"/>
            <a:ext cx="2897777" cy="1088688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4925" t="74400" r="23275" b="6933"/>
          <a:stretch/>
        </p:blipFill>
        <p:spPr>
          <a:xfrm>
            <a:off x="3154680" y="144385"/>
            <a:ext cx="8010144" cy="26448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44400" t="22533" r="22675" b="54266"/>
          <a:stretch/>
        </p:blipFill>
        <p:spPr>
          <a:xfrm>
            <a:off x="3136392" y="3291840"/>
            <a:ext cx="8028432" cy="3182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9818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98120" y="129994"/>
            <a:ext cx="2832463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5600" t="45867" r="22450" b="42266"/>
          <a:stretch/>
        </p:blipFill>
        <p:spPr>
          <a:xfrm>
            <a:off x="3337559" y="320040"/>
            <a:ext cx="8140831" cy="170078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4550" t="58799" r="22450" b="6534"/>
          <a:stretch/>
        </p:blipFill>
        <p:spPr>
          <a:xfrm>
            <a:off x="3337559" y="2642616"/>
            <a:ext cx="6592120" cy="3895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7362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76497" y="156119"/>
            <a:ext cx="2754086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4925" t="24000" r="22900" b="28000"/>
          <a:stretch/>
        </p:blipFill>
        <p:spPr>
          <a:xfrm>
            <a:off x="3136392" y="246887"/>
            <a:ext cx="7443216" cy="6246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4085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5400" t="34714" r="26763" b="27857"/>
          <a:stretch/>
        </p:blipFill>
        <p:spPr>
          <a:xfrm>
            <a:off x="1380743" y="996696"/>
            <a:ext cx="9459433" cy="4151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7640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</a:t>
            </a:r>
            <a:endParaRPr lang="en-GB" dirty="0"/>
          </a:p>
        </p:txBody>
      </p:sp>
      <p:pic>
        <p:nvPicPr>
          <p:cNvPr id="6" name="Picture 5"/>
          <p:cNvPicPr/>
          <p:nvPr/>
        </p:nvPicPr>
        <p:blipFill>
          <a:blip r:embed="rId2"/>
          <a:stretch>
            <a:fillRect/>
          </a:stretch>
        </p:blipFill>
        <p:spPr>
          <a:xfrm>
            <a:off x="4688712" y="1690688"/>
            <a:ext cx="2507615" cy="363264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39494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8</Words>
  <Application>Microsoft Office PowerPoint</Application>
  <PresentationFormat>Widescreen</PresentationFormat>
  <Paragraphs>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8.2.21 LO: Adding Lengths</vt:lpstr>
      <vt:lpstr>PowerPoint Presentation</vt:lpstr>
      <vt:lpstr>Exploring conversions</vt:lpstr>
      <vt:lpstr>PowerPoint Presentation</vt:lpstr>
      <vt:lpstr>PowerPoint Presentation</vt:lpstr>
      <vt:lpstr>PowerPoint Presentation</vt:lpstr>
      <vt:lpstr>PowerPoint Presentation</vt:lpstr>
      <vt:lpstr>Worksheet</vt:lpstr>
      <vt:lpstr>Worksheet</vt:lpstr>
      <vt:lpstr>Worksheet</vt:lpstr>
      <vt:lpstr>Worksheet</vt:lpstr>
      <vt:lpstr>PowerPoint Presentation</vt:lpstr>
      <vt:lpstr>Answer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User</cp:lastModifiedBy>
  <cp:revision>16</cp:revision>
  <dcterms:created xsi:type="dcterms:W3CDTF">2021-01-25T10:37:31Z</dcterms:created>
  <dcterms:modified xsi:type="dcterms:W3CDTF">2021-02-03T16:56:25Z</dcterms:modified>
</cp:coreProperties>
</file>